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Lst>
  <p:sldSz cy="11430000" cx="11430000"/>
  <p:notesSz cx="6858000" cy="9144000"/>
  <p:embeddedFontLst>
    <p:embeddedFont>
      <p:font typeface="Noto Sans Medium"/>
      <p:regular r:id="rId11"/>
      <p:bold r:id="rId12"/>
      <p:italic r:id="rId13"/>
      <p:boldItalic r:id="rId14"/>
    </p:embeddedFont>
    <p:embeddedFont>
      <p:font typeface="Noto Sans"/>
      <p:regular r:id="rId15"/>
      <p:bold r:id="rId16"/>
      <p:italic r:id="rId17"/>
      <p:boldItalic r:id="rId18"/>
    </p:embeddedFont>
    <p:embeddedFont>
      <p:font typeface="Lato"/>
      <p:regular r:id="rId19"/>
      <p:bold r:id="rId20"/>
      <p:italic r:id="rId21"/>
      <p:boldItalic r:id="rId22"/>
    </p:embeddedFont>
    <p:embeddedFont>
      <p:font typeface="Noto Sans SemiBold"/>
      <p:regular r:id="rId23"/>
      <p:bold r:id="rId24"/>
      <p:italic r:id="rId25"/>
      <p:boldItalic r:id="rId26"/>
    </p:embeddedFont>
    <p:embeddedFont>
      <p:font typeface="Lato Light"/>
      <p:regular r:id="rId27"/>
      <p:bold r:id="rId28"/>
      <p:italic r:id="rId29"/>
      <p:boldItalic r:id="rId30"/>
    </p:embeddedFont>
    <p:embeddedFont>
      <p:font typeface="Noto Sans Light"/>
      <p:regular r:id="rId31"/>
      <p:bold r:id="rId32"/>
      <p:italic r:id="rId33"/>
      <p:boldItalic r:id="rId34"/>
    </p:embeddedFont>
    <p:embeddedFont>
      <p:font typeface="Open Sans Light"/>
      <p:regular r:id="rId35"/>
      <p:bold r:id="rId36"/>
      <p:italic r:id="rId37"/>
      <p:boldItalic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600">
          <p15:clr>
            <a:srgbClr val="747775"/>
          </p15:clr>
        </p15:guide>
        <p15:guide id="2" pos="360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600" orient="horz"/>
        <p:guide pos="360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font" Target="fonts/Lato-bold.fntdata"/><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font" Target="fonts/Lato-boldItalic.fntdata"/><Relationship Id="rId21" Type="http://schemas.openxmlformats.org/officeDocument/2006/relationships/font" Target="fonts/Lato-italic.fntdata"/><Relationship Id="rId24" Type="http://schemas.openxmlformats.org/officeDocument/2006/relationships/font" Target="fonts/NotoSansSemiBold-bold.fntdata"/><Relationship Id="rId23" Type="http://schemas.openxmlformats.org/officeDocument/2006/relationships/font" Target="fonts/NotoSans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otoSansSemiBold-boldItalic.fntdata"/><Relationship Id="rId25" Type="http://schemas.openxmlformats.org/officeDocument/2006/relationships/font" Target="fonts/NotoSansSemiBold-italic.fntdata"/><Relationship Id="rId28" Type="http://schemas.openxmlformats.org/officeDocument/2006/relationships/font" Target="fonts/LatoLight-bold.fntdata"/><Relationship Id="rId27" Type="http://schemas.openxmlformats.org/officeDocument/2006/relationships/font" Target="fonts/LatoLigh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Ligh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otoSansLight-regular.fntdata"/><Relationship Id="rId30" Type="http://schemas.openxmlformats.org/officeDocument/2006/relationships/font" Target="fonts/LatoLight-boldItalic.fntdata"/><Relationship Id="rId11" Type="http://schemas.openxmlformats.org/officeDocument/2006/relationships/font" Target="fonts/NotoSansMedium-regular.fntdata"/><Relationship Id="rId33" Type="http://schemas.openxmlformats.org/officeDocument/2006/relationships/font" Target="fonts/NotoSansLight-italic.fntdata"/><Relationship Id="rId10" Type="http://schemas.openxmlformats.org/officeDocument/2006/relationships/slide" Target="slides/slide5.xml"/><Relationship Id="rId32" Type="http://schemas.openxmlformats.org/officeDocument/2006/relationships/font" Target="fonts/NotoSansLight-bold.fntdata"/><Relationship Id="rId13" Type="http://schemas.openxmlformats.org/officeDocument/2006/relationships/font" Target="fonts/NotoSansMedium-italic.fntdata"/><Relationship Id="rId35" Type="http://schemas.openxmlformats.org/officeDocument/2006/relationships/font" Target="fonts/OpenSansLight-regular.fntdata"/><Relationship Id="rId12" Type="http://schemas.openxmlformats.org/officeDocument/2006/relationships/font" Target="fonts/NotoSansMedium-bold.fntdata"/><Relationship Id="rId34" Type="http://schemas.openxmlformats.org/officeDocument/2006/relationships/font" Target="fonts/NotoSansLight-boldItalic.fntdata"/><Relationship Id="rId15" Type="http://schemas.openxmlformats.org/officeDocument/2006/relationships/font" Target="fonts/NotoSans-regular.fntdata"/><Relationship Id="rId37" Type="http://schemas.openxmlformats.org/officeDocument/2006/relationships/font" Target="fonts/OpenSansLight-italic.fntdata"/><Relationship Id="rId14" Type="http://schemas.openxmlformats.org/officeDocument/2006/relationships/font" Target="fonts/NotoSansMedium-boldItalic.fntdata"/><Relationship Id="rId36" Type="http://schemas.openxmlformats.org/officeDocument/2006/relationships/font" Target="fonts/OpenSansLight-bold.fntdata"/><Relationship Id="rId17" Type="http://schemas.openxmlformats.org/officeDocument/2006/relationships/font" Target="fonts/NotoSans-italic.fntdata"/><Relationship Id="rId39" Type="http://schemas.openxmlformats.org/officeDocument/2006/relationships/font" Target="fonts/OpenSans-regular.fntdata"/><Relationship Id="rId16" Type="http://schemas.openxmlformats.org/officeDocument/2006/relationships/font" Target="fonts/NotoSans-bold.fntdata"/><Relationship Id="rId38" Type="http://schemas.openxmlformats.org/officeDocument/2006/relationships/font" Target="fonts/OpenSansLight-boldItalic.fntdata"/><Relationship Id="rId19" Type="http://schemas.openxmlformats.org/officeDocument/2006/relationships/font" Target="fonts/Lato-regular.fntdata"/><Relationship Id="rId18" Type="http://schemas.openxmlformats.org/officeDocument/2006/relationships/font" Target="fonts/NotoSans-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1408a94f63_0_0:notes"/>
          <p:cNvSpPr/>
          <p:nvPr>
            <p:ph idx="2" type="sldImg"/>
          </p:nvPr>
        </p:nvSpPr>
        <p:spPr>
          <a:xfrm>
            <a:off x="1714800"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1408a94f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1408a94f63_0_216:notes"/>
          <p:cNvSpPr/>
          <p:nvPr>
            <p:ph idx="2" type="sldImg"/>
          </p:nvPr>
        </p:nvSpPr>
        <p:spPr>
          <a:xfrm>
            <a:off x="1714800"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1408a94f63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1408a94f63_0_224:notes"/>
          <p:cNvSpPr/>
          <p:nvPr>
            <p:ph idx="2" type="sldImg"/>
          </p:nvPr>
        </p:nvSpPr>
        <p:spPr>
          <a:xfrm>
            <a:off x="1714800"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1408a94f63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1408a94f63_0_232:notes"/>
          <p:cNvSpPr/>
          <p:nvPr>
            <p:ph idx="2" type="sldImg"/>
          </p:nvPr>
        </p:nvSpPr>
        <p:spPr>
          <a:xfrm>
            <a:off x="1714800"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1408a94f63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1408a94f63_0_240:notes"/>
          <p:cNvSpPr/>
          <p:nvPr>
            <p:ph idx="2" type="sldImg"/>
          </p:nvPr>
        </p:nvSpPr>
        <p:spPr>
          <a:xfrm>
            <a:off x="1714816" y="685800"/>
            <a:ext cx="3429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1408a94f63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9.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jp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E3E0F1">
            <a:alpha val="11760"/>
          </a:srgbClr>
        </a:solidFill>
      </p:bgPr>
    </p:bg>
    <p:spTree>
      <p:nvGrpSpPr>
        <p:cNvPr id="9" name="Shape 9"/>
        <p:cNvGrpSpPr/>
        <p:nvPr/>
      </p:nvGrpSpPr>
      <p:grpSpPr>
        <a:xfrm>
          <a:off x="0" y="0"/>
          <a:ext cx="0" cy="0"/>
          <a:chOff x="0" y="0"/>
          <a:chExt cx="0" cy="0"/>
        </a:xfrm>
      </p:grpSpPr>
      <p:sp>
        <p:nvSpPr>
          <p:cNvPr id="10" name="Google Shape;10;p2"/>
          <p:cNvSpPr/>
          <p:nvPr/>
        </p:nvSpPr>
        <p:spPr>
          <a:xfrm>
            <a:off x="422971" y="681167"/>
            <a:ext cx="10584000" cy="10067400"/>
          </a:xfrm>
          <a:prstGeom prst="roundRect">
            <a:avLst>
              <a:gd fmla="val 1963" name="adj"/>
            </a:avLst>
          </a:prstGeom>
          <a:solidFill>
            <a:srgbClr val="292048"/>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latin typeface="Lato"/>
              <a:ea typeface="Lato"/>
              <a:cs typeface="Lato"/>
              <a:sym typeface="Lato"/>
            </a:endParaRPr>
          </a:p>
        </p:txBody>
      </p:sp>
      <p:pic>
        <p:nvPicPr>
          <p:cNvPr id="11" name="Google Shape;11;p2"/>
          <p:cNvPicPr preferRelativeResize="0"/>
          <p:nvPr/>
        </p:nvPicPr>
        <p:blipFill rotWithShape="1">
          <a:blip r:embed="rId2">
            <a:alphaModFix/>
          </a:blip>
          <a:srcRect b="30905" l="0" r="0" t="23664"/>
          <a:stretch/>
        </p:blipFill>
        <p:spPr>
          <a:xfrm>
            <a:off x="848125" y="681166"/>
            <a:ext cx="2515688" cy="2033161"/>
          </a:xfrm>
          <a:prstGeom prst="rect">
            <a:avLst/>
          </a:prstGeom>
          <a:noFill/>
          <a:ln>
            <a:noFill/>
          </a:ln>
        </p:spPr>
      </p:pic>
      <p:sp>
        <p:nvSpPr>
          <p:cNvPr id="12" name="Google Shape;12;p2"/>
          <p:cNvSpPr txBox="1"/>
          <p:nvPr>
            <p:ph type="ctrTitle"/>
          </p:nvPr>
        </p:nvSpPr>
        <p:spPr>
          <a:xfrm>
            <a:off x="943375" y="3938722"/>
            <a:ext cx="9467400" cy="4561500"/>
          </a:xfrm>
          <a:prstGeom prst="rect">
            <a:avLst/>
          </a:prstGeom>
        </p:spPr>
        <p:txBody>
          <a:bodyPr anchorCtr="0" anchor="b" bIns="114275" lIns="114275" spcFirstLastPara="1" rIns="114275" wrap="square" tIns="114275">
            <a:normAutofit/>
          </a:bodyPr>
          <a:lstStyle>
            <a:lvl1pPr lvl="0">
              <a:spcBef>
                <a:spcPts val="0"/>
              </a:spcBef>
              <a:spcAft>
                <a:spcPts val="0"/>
              </a:spcAft>
              <a:buClr>
                <a:schemeClr val="lt1"/>
              </a:buClr>
              <a:buSzPts val="6400"/>
              <a:buNone/>
              <a:defRPr sz="6400">
                <a:solidFill>
                  <a:schemeClr val="lt1"/>
                </a:solidFill>
              </a:defRPr>
            </a:lvl1pPr>
            <a:lvl2pPr lvl="1" algn="ctr">
              <a:spcBef>
                <a:spcPts val="0"/>
              </a:spcBef>
              <a:spcAft>
                <a:spcPts val="0"/>
              </a:spcAft>
              <a:buSzPts val="6500"/>
              <a:buNone/>
              <a:defRPr sz="6500"/>
            </a:lvl2pPr>
            <a:lvl3pPr lvl="2" algn="ctr">
              <a:spcBef>
                <a:spcPts val="0"/>
              </a:spcBef>
              <a:spcAft>
                <a:spcPts val="0"/>
              </a:spcAft>
              <a:buSzPts val="6500"/>
              <a:buNone/>
              <a:defRPr sz="6500"/>
            </a:lvl3pPr>
            <a:lvl4pPr lvl="3" algn="ctr">
              <a:spcBef>
                <a:spcPts val="0"/>
              </a:spcBef>
              <a:spcAft>
                <a:spcPts val="0"/>
              </a:spcAft>
              <a:buSzPts val="6500"/>
              <a:buNone/>
              <a:defRPr sz="6500"/>
            </a:lvl4pPr>
            <a:lvl5pPr lvl="4" algn="ctr">
              <a:spcBef>
                <a:spcPts val="0"/>
              </a:spcBef>
              <a:spcAft>
                <a:spcPts val="0"/>
              </a:spcAft>
              <a:buSzPts val="6500"/>
              <a:buNone/>
              <a:defRPr sz="6500"/>
            </a:lvl5pPr>
            <a:lvl6pPr lvl="5" algn="ctr">
              <a:spcBef>
                <a:spcPts val="0"/>
              </a:spcBef>
              <a:spcAft>
                <a:spcPts val="0"/>
              </a:spcAft>
              <a:buSzPts val="6500"/>
              <a:buNone/>
              <a:defRPr sz="6500"/>
            </a:lvl6pPr>
            <a:lvl7pPr lvl="6" algn="ctr">
              <a:spcBef>
                <a:spcPts val="0"/>
              </a:spcBef>
              <a:spcAft>
                <a:spcPts val="0"/>
              </a:spcAft>
              <a:buSzPts val="6500"/>
              <a:buNone/>
              <a:defRPr sz="6500"/>
            </a:lvl7pPr>
            <a:lvl8pPr lvl="7" algn="ctr">
              <a:spcBef>
                <a:spcPts val="0"/>
              </a:spcBef>
              <a:spcAft>
                <a:spcPts val="0"/>
              </a:spcAft>
              <a:buSzPts val="6500"/>
              <a:buNone/>
              <a:defRPr sz="6500"/>
            </a:lvl8pPr>
            <a:lvl9pPr lvl="8" algn="ctr">
              <a:spcBef>
                <a:spcPts val="0"/>
              </a:spcBef>
              <a:spcAft>
                <a:spcPts val="0"/>
              </a:spcAft>
              <a:buSzPts val="6500"/>
              <a:buNone/>
              <a:defRPr sz="6500"/>
            </a:lvl9pPr>
          </a:lstStyle>
          <a:p/>
        </p:txBody>
      </p:sp>
      <p:sp>
        <p:nvSpPr>
          <p:cNvPr id="13" name="Google Shape;13;p2"/>
          <p:cNvSpPr txBox="1"/>
          <p:nvPr>
            <p:ph idx="1" type="subTitle"/>
          </p:nvPr>
        </p:nvSpPr>
        <p:spPr>
          <a:xfrm>
            <a:off x="1002656" y="8462056"/>
            <a:ext cx="7137900" cy="820500"/>
          </a:xfrm>
          <a:prstGeom prst="rect">
            <a:avLst/>
          </a:prstGeom>
        </p:spPr>
        <p:txBody>
          <a:bodyPr anchorCtr="0" anchor="t" bIns="114275" lIns="114275" spcFirstLastPara="1" rIns="114275" wrap="square" tIns="114275">
            <a:normAutofit/>
          </a:bodyPr>
          <a:lstStyle>
            <a:lvl1pPr lvl="0">
              <a:lnSpc>
                <a:spcPct val="100000"/>
              </a:lnSpc>
              <a:spcBef>
                <a:spcPts val="0"/>
              </a:spcBef>
              <a:spcAft>
                <a:spcPts val="0"/>
              </a:spcAft>
              <a:buClr>
                <a:schemeClr val="lt1"/>
              </a:buClr>
              <a:buSzPts val="1500"/>
              <a:buFont typeface="Noto Sans Medium"/>
              <a:buNone/>
              <a:defRPr sz="1500">
                <a:solidFill>
                  <a:schemeClr val="lt1"/>
                </a:solidFill>
                <a:latin typeface="Noto Sans Medium"/>
                <a:ea typeface="Noto Sans Medium"/>
                <a:cs typeface="Noto Sans Medium"/>
                <a:sym typeface="Noto Sans Medium"/>
              </a:defRPr>
            </a:lvl1pPr>
            <a:lvl2pPr lvl="1">
              <a:lnSpc>
                <a:spcPct val="100000"/>
              </a:lnSpc>
              <a:spcBef>
                <a:spcPts val="0"/>
              </a:spcBef>
              <a:spcAft>
                <a:spcPts val="0"/>
              </a:spcAft>
              <a:buSzPts val="1500"/>
              <a:buFont typeface="Noto Sans Medium"/>
              <a:buNone/>
              <a:defRPr b="0" sz="1500">
                <a:latin typeface="Noto Sans Medium"/>
                <a:ea typeface="Noto Sans Medium"/>
                <a:cs typeface="Noto Sans Medium"/>
                <a:sym typeface="Noto Sans Medium"/>
              </a:defRPr>
            </a:lvl2pPr>
            <a:lvl3pPr lvl="2">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3pPr>
            <a:lvl4pPr lvl="3">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4pPr>
            <a:lvl5pPr lvl="4">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5pPr>
            <a:lvl6pPr lvl="5">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6pPr>
            <a:lvl7pPr lvl="6">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7pPr>
            <a:lvl8pPr lvl="7">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8pPr>
            <a:lvl9pPr lvl="8">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9pPr>
          </a:lstStyle>
          <a:p/>
        </p:txBody>
      </p:sp>
      <p:sp>
        <p:nvSpPr>
          <p:cNvPr id="14" name="Google Shape;14;p2"/>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1" type="tx">
  <p:cSld name="TITLE_AND_BODY">
    <p:bg>
      <p:bgPr>
        <a:solidFill>
          <a:srgbClr val="E3E0F1">
            <a:alpha val="11760"/>
          </a:srgbClr>
        </a:solidFill>
      </p:bgPr>
    </p:bg>
    <p:spTree>
      <p:nvGrpSpPr>
        <p:cNvPr id="97" name="Shape 97"/>
        <p:cNvGrpSpPr/>
        <p:nvPr/>
      </p:nvGrpSpPr>
      <p:grpSpPr>
        <a:xfrm>
          <a:off x="0" y="0"/>
          <a:ext cx="0" cy="0"/>
          <a:chOff x="0" y="0"/>
          <a:chExt cx="0" cy="0"/>
        </a:xfrm>
      </p:grpSpPr>
      <p:sp>
        <p:nvSpPr>
          <p:cNvPr id="98" name="Google Shape;98;p11"/>
          <p:cNvSpPr txBox="1"/>
          <p:nvPr>
            <p:ph type="title"/>
          </p:nvPr>
        </p:nvSpPr>
        <p:spPr>
          <a:xfrm>
            <a:off x="697063" y="979333"/>
            <a:ext cx="6484200" cy="1272900"/>
          </a:xfrm>
          <a:prstGeom prst="rect">
            <a:avLst/>
          </a:prstGeom>
        </p:spPr>
        <p:txBody>
          <a:bodyPr anchorCtr="0" anchor="t" bIns="114275" lIns="114275" spcFirstLastPara="1" rIns="114275" wrap="square" tIns="114275">
            <a:normAutofit/>
          </a:bodyPr>
          <a:lstStyle>
            <a:lvl1pPr lvl="0" rtl="0">
              <a:spcBef>
                <a:spcPts val="0"/>
              </a:spcBef>
              <a:spcAft>
                <a:spcPts val="0"/>
              </a:spcAft>
              <a:buSzPts val="2600"/>
              <a:buFont typeface="Noto Sans Light"/>
              <a:buNone/>
              <a:defRPr sz="2600">
                <a:latin typeface="Noto Sans Light"/>
                <a:ea typeface="Noto Sans Light"/>
                <a:cs typeface="Noto Sans Light"/>
                <a:sym typeface="Noto Sans 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99" name="Google Shape;99;p11"/>
          <p:cNvPicPr preferRelativeResize="0"/>
          <p:nvPr/>
        </p:nvPicPr>
        <p:blipFill rotWithShape="1">
          <a:blip r:embed="rId2">
            <a:alphaModFix/>
          </a:blip>
          <a:srcRect b="24511" l="0" r="0" t="0"/>
          <a:stretch/>
        </p:blipFill>
        <p:spPr>
          <a:xfrm>
            <a:off x="42313" y="244556"/>
            <a:ext cx="595123" cy="734792"/>
          </a:xfrm>
          <a:prstGeom prst="rect">
            <a:avLst/>
          </a:prstGeom>
          <a:noFill/>
          <a:ln>
            <a:noFill/>
          </a:ln>
        </p:spPr>
      </p:pic>
      <p:sp>
        <p:nvSpPr>
          <p:cNvPr id="100" name="Google Shape;100;p11"/>
          <p:cNvSpPr/>
          <p:nvPr/>
        </p:nvSpPr>
        <p:spPr>
          <a:xfrm>
            <a:off x="706469" y="2777333"/>
            <a:ext cx="7862700" cy="6647400"/>
          </a:xfrm>
          <a:prstGeom prst="roundRect">
            <a:avLst>
              <a:gd fmla="val 2534" name="adj"/>
            </a:avLst>
          </a:prstGeom>
          <a:solidFill>
            <a:srgbClr val="FFFFFF"/>
          </a:solidFill>
          <a:ln>
            <a:noFill/>
          </a:ln>
          <a:effectLst>
            <a:outerShdw blurRad="57150" rotWithShape="0" algn="bl" dir="5400000" dist="19050">
              <a:srgbClr val="292048">
                <a:alpha val="16000"/>
              </a:srgbClr>
            </a:outerShdw>
          </a:effectLst>
        </p:spPr>
        <p:txBody>
          <a:bodyPr anchorCtr="0" anchor="ctr" bIns="114275" lIns="114275" spcFirstLastPara="1" rIns="114275" wrap="square" tIns="114275">
            <a:noAutofit/>
          </a:bodyPr>
          <a:lstStyle/>
          <a:p>
            <a:pPr indent="0" lvl="0" marL="0" rtl="0" algn="l">
              <a:spcBef>
                <a:spcPts val="0"/>
              </a:spcBef>
              <a:spcAft>
                <a:spcPts val="0"/>
              </a:spcAft>
              <a:buNone/>
            </a:pPr>
            <a:r>
              <a:t/>
            </a:r>
            <a:endParaRPr/>
          </a:p>
        </p:txBody>
      </p:sp>
      <p:sp>
        <p:nvSpPr>
          <p:cNvPr id="101" name="Google Shape;101;p11"/>
          <p:cNvSpPr/>
          <p:nvPr/>
        </p:nvSpPr>
        <p:spPr>
          <a:xfrm>
            <a:off x="706471" y="3147944"/>
            <a:ext cx="3647400" cy="958200"/>
          </a:xfrm>
          <a:prstGeom prst="homePlate">
            <a:avLst>
              <a:gd fmla="val 50000" name="adj"/>
            </a:avLst>
          </a:prstGeom>
          <a:solidFill>
            <a:srgbClr val="2A68DB"/>
          </a:solidFill>
          <a:ln>
            <a:noFill/>
          </a:ln>
        </p:spPr>
        <p:txBody>
          <a:bodyPr anchorCtr="0" anchor="ctr" bIns="114275" lIns="114275" spcFirstLastPara="1" rIns="114275" wrap="square" tIns="114275">
            <a:noAutofit/>
          </a:bodyPr>
          <a:lstStyle/>
          <a:p>
            <a:pPr indent="0" lvl="0" marL="0" rtl="0" algn="l">
              <a:spcBef>
                <a:spcPts val="0"/>
              </a:spcBef>
              <a:spcAft>
                <a:spcPts val="0"/>
              </a:spcAft>
              <a:buNone/>
            </a:pPr>
            <a:r>
              <a:t/>
            </a:r>
            <a:endParaRPr/>
          </a:p>
        </p:txBody>
      </p:sp>
      <p:pic>
        <p:nvPicPr>
          <p:cNvPr id="102" name="Google Shape;102;p11"/>
          <p:cNvPicPr preferRelativeResize="0"/>
          <p:nvPr/>
        </p:nvPicPr>
        <p:blipFill rotWithShape="1">
          <a:blip r:embed="rId3">
            <a:alphaModFix/>
          </a:blip>
          <a:srcRect b="0" l="29730" r="17331" t="0"/>
          <a:stretch/>
        </p:blipFill>
        <p:spPr>
          <a:xfrm>
            <a:off x="7181188" y="681167"/>
            <a:ext cx="4491300" cy="10067400"/>
          </a:xfrm>
          <a:prstGeom prst="roundRect">
            <a:avLst>
              <a:gd fmla="val 1761" name="adj"/>
            </a:avLst>
          </a:prstGeom>
          <a:noFill/>
          <a:ln>
            <a:noFill/>
          </a:ln>
        </p:spPr>
      </p:pic>
      <p:sp>
        <p:nvSpPr>
          <p:cNvPr id="103" name="Google Shape;103;p11"/>
          <p:cNvSpPr txBox="1"/>
          <p:nvPr>
            <p:ph idx="2" type="title"/>
          </p:nvPr>
        </p:nvSpPr>
        <p:spPr>
          <a:xfrm>
            <a:off x="887563" y="3147944"/>
            <a:ext cx="3466200" cy="958200"/>
          </a:xfrm>
          <a:prstGeom prst="rect">
            <a:avLst/>
          </a:prstGeom>
        </p:spPr>
        <p:txBody>
          <a:bodyPr anchorCtr="0" anchor="t" bIns="114275" lIns="114275" spcFirstLastPara="1" rIns="114275" wrap="square" tIns="114275">
            <a:normAutofit/>
          </a:bodyPr>
          <a:lstStyle>
            <a:lvl1pPr lvl="0" rtl="0">
              <a:spcBef>
                <a:spcPts val="0"/>
              </a:spcBef>
              <a:spcAft>
                <a:spcPts val="0"/>
              </a:spcAft>
              <a:buClr>
                <a:schemeClr val="lt1"/>
              </a:buClr>
              <a:buSzPts val="2000"/>
              <a:buFont typeface="Lato"/>
              <a:buNone/>
              <a:defRPr b="1" sz="2000">
                <a:solidFill>
                  <a:schemeClr val="lt1"/>
                </a:solidFill>
                <a:latin typeface="Lato"/>
                <a:ea typeface="Lato"/>
                <a:cs typeface="Lato"/>
                <a:sym typeface="Lato"/>
              </a:defRPr>
            </a:lvl1pPr>
            <a:lvl2pPr lvl="1" rtl="0">
              <a:spcBef>
                <a:spcPts val="0"/>
              </a:spcBef>
              <a:spcAft>
                <a:spcPts val="0"/>
              </a:spcAft>
              <a:buClr>
                <a:schemeClr val="lt1"/>
              </a:buClr>
              <a:buSzPts val="1900"/>
              <a:buFont typeface="Lato"/>
              <a:buNone/>
              <a:defRPr b="1" sz="1900">
                <a:solidFill>
                  <a:schemeClr val="lt1"/>
                </a:solidFill>
                <a:latin typeface="Lato"/>
                <a:ea typeface="Lato"/>
                <a:cs typeface="Lato"/>
                <a:sym typeface="Lato"/>
              </a:defRPr>
            </a:lvl2pPr>
            <a:lvl3pPr lvl="2" rtl="0">
              <a:spcBef>
                <a:spcPts val="0"/>
              </a:spcBef>
              <a:spcAft>
                <a:spcPts val="0"/>
              </a:spcAft>
              <a:buClr>
                <a:schemeClr val="lt1"/>
              </a:buClr>
              <a:buSzPts val="1900"/>
              <a:buFont typeface="Lato"/>
              <a:buNone/>
              <a:defRPr b="1" sz="1900">
                <a:solidFill>
                  <a:schemeClr val="lt1"/>
                </a:solidFill>
                <a:latin typeface="Lato"/>
                <a:ea typeface="Lato"/>
                <a:cs typeface="Lato"/>
                <a:sym typeface="Lato"/>
              </a:defRPr>
            </a:lvl3pPr>
            <a:lvl4pPr lvl="3" rtl="0">
              <a:spcBef>
                <a:spcPts val="0"/>
              </a:spcBef>
              <a:spcAft>
                <a:spcPts val="0"/>
              </a:spcAft>
              <a:buClr>
                <a:schemeClr val="lt1"/>
              </a:buClr>
              <a:buSzPts val="1900"/>
              <a:buFont typeface="Lato"/>
              <a:buNone/>
              <a:defRPr b="1" sz="1900">
                <a:solidFill>
                  <a:schemeClr val="lt1"/>
                </a:solidFill>
                <a:latin typeface="Lato"/>
                <a:ea typeface="Lato"/>
                <a:cs typeface="Lato"/>
                <a:sym typeface="Lato"/>
              </a:defRPr>
            </a:lvl4pPr>
            <a:lvl5pPr lvl="4" rtl="0">
              <a:spcBef>
                <a:spcPts val="0"/>
              </a:spcBef>
              <a:spcAft>
                <a:spcPts val="0"/>
              </a:spcAft>
              <a:buClr>
                <a:schemeClr val="lt1"/>
              </a:buClr>
              <a:buSzPts val="1900"/>
              <a:buFont typeface="Lato"/>
              <a:buNone/>
              <a:defRPr b="1" sz="1900">
                <a:solidFill>
                  <a:schemeClr val="lt1"/>
                </a:solidFill>
                <a:latin typeface="Lato"/>
                <a:ea typeface="Lato"/>
                <a:cs typeface="Lato"/>
                <a:sym typeface="Lato"/>
              </a:defRPr>
            </a:lvl5pPr>
            <a:lvl6pPr lvl="5" rtl="0">
              <a:spcBef>
                <a:spcPts val="0"/>
              </a:spcBef>
              <a:spcAft>
                <a:spcPts val="0"/>
              </a:spcAft>
              <a:buClr>
                <a:schemeClr val="lt1"/>
              </a:buClr>
              <a:buSzPts val="1900"/>
              <a:buFont typeface="Lato"/>
              <a:buNone/>
              <a:defRPr b="1" sz="1900">
                <a:solidFill>
                  <a:schemeClr val="lt1"/>
                </a:solidFill>
                <a:latin typeface="Lato"/>
                <a:ea typeface="Lato"/>
                <a:cs typeface="Lato"/>
                <a:sym typeface="Lato"/>
              </a:defRPr>
            </a:lvl6pPr>
            <a:lvl7pPr lvl="6" rtl="0">
              <a:spcBef>
                <a:spcPts val="0"/>
              </a:spcBef>
              <a:spcAft>
                <a:spcPts val="0"/>
              </a:spcAft>
              <a:buClr>
                <a:schemeClr val="lt1"/>
              </a:buClr>
              <a:buSzPts val="1900"/>
              <a:buFont typeface="Lato"/>
              <a:buNone/>
              <a:defRPr b="1" sz="1900">
                <a:solidFill>
                  <a:schemeClr val="lt1"/>
                </a:solidFill>
                <a:latin typeface="Lato"/>
                <a:ea typeface="Lato"/>
                <a:cs typeface="Lato"/>
                <a:sym typeface="Lato"/>
              </a:defRPr>
            </a:lvl7pPr>
            <a:lvl8pPr lvl="7" rtl="0">
              <a:spcBef>
                <a:spcPts val="0"/>
              </a:spcBef>
              <a:spcAft>
                <a:spcPts val="0"/>
              </a:spcAft>
              <a:buClr>
                <a:schemeClr val="lt1"/>
              </a:buClr>
              <a:buSzPts val="1900"/>
              <a:buFont typeface="Lato"/>
              <a:buNone/>
              <a:defRPr b="1" sz="1900">
                <a:solidFill>
                  <a:schemeClr val="lt1"/>
                </a:solidFill>
                <a:latin typeface="Lato"/>
                <a:ea typeface="Lato"/>
                <a:cs typeface="Lato"/>
                <a:sym typeface="Lato"/>
              </a:defRPr>
            </a:lvl8pPr>
            <a:lvl9pPr lvl="8" rtl="0">
              <a:spcBef>
                <a:spcPts val="0"/>
              </a:spcBef>
              <a:spcAft>
                <a:spcPts val="0"/>
              </a:spcAft>
              <a:buClr>
                <a:schemeClr val="lt1"/>
              </a:buClr>
              <a:buSzPts val="1900"/>
              <a:buFont typeface="Lato"/>
              <a:buNone/>
              <a:defRPr b="1" sz="1900">
                <a:solidFill>
                  <a:schemeClr val="lt1"/>
                </a:solidFill>
                <a:latin typeface="Lato"/>
                <a:ea typeface="Lato"/>
                <a:cs typeface="Lato"/>
                <a:sym typeface="Lato"/>
              </a:defRPr>
            </a:lvl9pPr>
          </a:lstStyle>
          <a:p/>
        </p:txBody>
      </p:sp>
      <p:sp>
        <p:nvSpPr>
          <p:cNvPr id="104" name="Google Shape;104;p11"/>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marR="0" rtl="0" algn="l">
              <a:lnSpc>
                <a:spcPct val="110000"/>
              </a:lnSpc>
              <a:spcBef>
                <a:spcPts val="0"/>
              </a:spcBef>
              <a:spcAft>
                <a:spcPts val="0"/>
              </a:spcAft>
              <a:buClr>
                <a:srgbClr val="1B335F"/>
              </a:buClr>
              <a:buSzPts val="900"/>
              <a:buFont typeface="Helvetica Neue"/>
              <a:buNone/>
            </a:pPr>
            <a:r>
              <a:rPr lang="en" sz="900">
                <a:solidFill>
                  <a:srgbClr val="453776"/>
                </a:solidFill>
                <a:latin typeface="Lato"/>
                <a:ea typeface="Lato"/>
                <a:cs typeface="Lato"/>
                <a:sym typeface="Lato"/>
              </a:rPr>
              <a:t>MentorcliQ Confidential</a:t>
            </a:r>
            <a:endParaRPr sz="900">
              <a:solidFill>
                <a:srgbClr val="453776"/>
              </a:solidFill>
              <a:latin typeface="Lato"/>
              <a:ea typeface="Lato"/>
              <a:cs typeface="Lato"/>
              <a:sym typeface="Lato"/>
            </a:endParaRPr>
          </a:p>
        </p:txBody>
      </p:sp>
      <p:sp>
        <p:nvSpPr>
          <p:cNvPr id="105" name="Google Shape;105;p11"/>
          <p:cNvSpPr txBox="1"/>
          <p:nvPr>
            <p:ph idx="12" type="sldNum"/>
          </p:nvPr>
        </p:nvSpPr>
        <p:spPr>
          <a:xfrm>
            <a:off x="10590572" y="10532037"/>
            <a:ext cx="685800" cy="874500"/>
          </a:xfrm>
          <a:prstGeom prst="rect">
            <a:avLst/>
          </a:prstGeom>
        </p:spPr>
        <p:txBody>
          <a:bodyPr anchorCtr="0" anchor="ctr" bIns="114275" lIns="114275" spcFirstLastPara="1" rIns="114275" wrap="square" tIns="114275">
            <a:norm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11"/>
          <p:cNvSpPr txBox="1"/>
          <p:nvPr>
            <p:ph idx="1" type="body"/>
          </p:nvPr>
        </p:nvSpPr>
        <p:spPr>
          <a:xfrm>
            <a:off x="887563" y="4536611"/>
            <a:ext cx="5967000" cy="4410600"/>
          </a:xfrm>
          <a:prstGeom prst="rect">
            <a:avLst/>
          </a:prstGeom>
        </p:spPr>
        <p:txBody>
          <a:bodyPr anchorCtr="0" anchor="t" bIns="114275" lIns="114275" spcFirstLastPara="1" rIns="114275" wrap="square" tIns="114275">
            <a:normAutofit/>
          </a:bodyPr>
          <a:lstStyle>
            <a:lvl1pPr indent="-374650" lvl="0" marL="457200" rtl="0">
              <a:lnSpc>
                <a:spcPct val="115000"/>
              </a:lnSpc>
              <a:spcBef>
                <a:spcPts val="0"/>
              </a:spcBef>
              <a:spcAft>
                <a:spcPts val="0"/>
              </a:spcAft>
              <a:buClr>
                <a:srgbClr val="292048"/>
              </a:buClr>
              <a:buSzPts val="2300"/>
              <a:buFont typeface="Lato"/>
              <a:buChar char="●"/>
              <a:defRPr sz="2300">
                <a:solidFill>
                  <a:srgbClr val="292048"/>
                </a:solidFill>
                <a:latin typeface="Lato"/>
                <a:ea typeface="Lato"/>
                <a:cs typeface="Lato"/>
                <a:sym typeface="Lato"/>
              </a:defRPr>
            </a:lvl1pPr>
            <a:lvl2pPr indent="-342900" lvl="1" marL="914400" rtl="0">
              <a:lnSpc>
                <a:spcPct val="115000"/>
              </a:lnSpc>
              <a:spcBef>
                <a:spcPts val="0"/>
              </a:spcBef>
              <a:spcAft>
                <a:spcPts val="0"/>
              </a:spcAft>
              <a:buClr>
                <a:srgbClr val="292048"/>
              </a:buClr>
              <a:buSzPts val="1800"/>
              <a:buFont typeface="Lato"/>
              <a:buChar char="○"/>
              <a:defRPr>
                <a:solidFill>
                  <a:srgbClr val="292048"/>
                </a:solidFill>
                <a:latin typeface="Lato"/>
                <a:ea typeface="Lato"/>
                <a:cs typeface="Lato"/>
                <a:sym typeface="Lato"/>
              </a:defRPr>
            </a:lvl2pPr>
            <a:lvl3pPr indent="-342900" lvl="2" marL="1371600" rtl="0">
              <a:lnSpc>
                <a:spcPct val="115000"/>
              </a:lnSpc>
              <a:spcBef>
                <a:spcPts val="0"/>
              </a:spcBef>
              <a:spcAft>
                <a:spcPts val="0"/>
              </a:spcAft>
              <a:buClr>
                <a:schemeClr val="accent3"/>
              </a:buClr>
              <a:buSzPts val="1800"/>
              <a:buFont typeface="Lato Light"/>
              <a:buChar char="■"/>
              <a:defRPr>
                <a:solidFill>
                  <a:schemeClr val="accent3"/>
                </a:solidFill>
                <a:latin typeface="Lato Light"/>
                <a:ea typeface="Lato Light"/>
                <a:cs typeface="Lato Light"/>
                <a:sym typeface="Lato Light"/>
              </a:defRPr>
            </a:lvl3pPr>
            <a:lvl4pPr indent="-323850" lvl="3" marL="1828800" rtl="0">
              <a:lnSpc>
                <a:spcPct val="115000"/>
              </a:lnSpc>
              <a:spcBef>
                <a:spcPts val="0"/>
              </a:spcBef>
              <a:spcAft>
                <a:spcPts val="0"/>
              </a:spcAft>
              <a:buClr>
                <a:schemeClr val="accent2"/>
              </a:buClr>
              <a:buSzPts val="1500"/>
              <a:buFont typeface="Noto Sans Light"/>
              <a:buChar char="●"/>
              <a:defRPr sz="1500">
                <a:solidFill>
                  <a:schemeClr val="accent2"/>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92048"/>
              </a:buClr>
              <a:buSzPts val="1500"/>
              <a:buFont typeface="Noto Sans"/>
              <a:buChar char="○"/>
              <a:defRPr sz="1500">
                <a:solidFill>
                  <a:srgbClr val="292048"/>
                </a:solidFill>
                <a:latin typeface="Noto Sans"/>
                <a:ea typeface="Noto Sans"/>
                <a:cs typeface="Noto Sans"/>
                <a:sym typeface="Noto Sans"/>
              </a:defRPr>
            </a:lvl5pPr>
            <a:lvl6pPr indent="-317500" lvl="5" marL="27432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6pPr>
            <a:lvl7pPr indent="-317500" lvl="6" marL="32004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7pPr>
            <a:lvl8pPr indent="-311150" lvl="7" marL="36576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8pPr>
            <a:lvl9pPr indent="-311150" lvl="8" marL="41148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MQ Image" type="twoColTx">
  <p:cSld name="TITLE_AND_TWO_COLUMNS">
    <p:bg>
      <p:bgPr>
        <a:solidFill>
          <a:srgbClr val="E3E0F1">
            <a:alpha val="11760"/>
          </a:srgbClr>
        </a:solidFill>
      </p:bgPr>
    </p:bg>
    <p:spTree>
      <p:nvGrpSpPr>
        <p:cNvPr id="107" name="Shape 107"/>
        <p:cNvGrpSpPr/>
        <p:nvPr/>
      </p:nvGrpSpPr>
      <p:grpSpPr>
        <a:xfrm>
          <a:off x="0" y="0"/>
          <a:ext cx="0" cy="0"/>
          <a:chOff x="0" y="0"/>
          <a:chExt cx="0" cy="0"/>
        </a:xfrm>
      </p:grpSpPr>
      <p:sp>
        <p:nvSpPr>
          <p:cNvPr id="108" name="Google Shape;108;p12"/>
          <p:cNvSpPr txBox="1"/>
          <p:nvPr>
            <p:ph type="title"/>
          </p:nvPr>
        </p:nvSpPr>
        <p:spPr>
          <a:xfrm>
            <a:off x="779250" y="1666722"/>
            <a:ext cx="5978700" cy="1272900"/>
          </a:xfrm>
          <a:prstGeom prst="rect">
            <a:avLst/>
          </a:prstGeom>
        </p:spPr>
        <p:txBody>
          <a:bodyPr anchorCtr="0" anchor="t" bIns="114275" lIns="114275" spcFirstLastPara="1" rIns="114275" wrap="square" tIns="114275">
            <a:normAutofit/>
          </a:bodyPr>
          <a:lstStyle>
            <a:lvl1pPr lvl="0" rtl="0">
              <a:spcBef>
                <a:spcPts val="0"/>
              </a:spcBef>
              <a:spcAft>
                <a:spcPts val="0"/>
              </a:spcAft>
              <a:buSzPts val="2600"/>
              <a:buFont typeface="Noto Sans Light"/>
              <a:buNone/>
              <a:defRPr sz="2600">
                <a:latin typeface="Noto Sans Light"/>
                <a:ea typeface="Noto Sans Light"/>
                <a:cs typeface="Noto Sans Light"/>
                <a:sym typeface="Noto Sans Light"/>
              </a:defRPr>
            </a:lvl1pPr>
            <a:lvl2pPr lvl="1" rtl="0">
              <a:spcBef>
                <a:spcPts val="0"/>
              </a:spcBef>
              <a:spcAft>
                <a:spcPts val="0"/>
              </a:spcAft>
              <a:buClr>
                <a:srgbClr val="453776"/>
              </a:buClr>
              <a:buSzPts val="3500"/>
              <a:buNone/>
              <a:defRPr>
                <a:solidFill>
                  <a:srgbClr val="453776"/>
                </a:solidFill>
              </a:defRPr>
            </a:lvl2pPr>
            <a:lvl3pPr lvl="2" rtl="0">
              <a:spcBef>
                <a:spcPts val="0"/>
              </a:spcBef>
              <a:spcAft>
                <a:spcPts val="0"/>
              </a:spcAft>
              <a:buClr>
                <a:srgbClr val="453776"/>
              </a:buClr>
              <a:buSzPts val="3500"/>
              <a:buNone/>
              <a:defRPr>
                <a:solidFill>
                  <a:srgbClr val="453776"/>
                </a:solidFill>
              </a:defRPr>
            </a:lvl3pPr>
            <a:lvl4pPr lvl="3" rtl="0">
              <a:spcBef>
                <a:spcPts val="0"/>
              </a:spcBef>
              <a:spcAft>
                <a:spcPts val="0"/>
              </a:spcAft>
              <a:buClr>
                <a:srgbClr val="453776"/>
              </a:buClr>
              <a:buSzPts val="3500"/>
              <a:buNone/>
              <a:defRPr>
                <a:solidFill>
                  <a:srgbClr val="453776"/>
                </a:solidFill>
              </a:defRPr>
            </a:lvl4pPr>
            <a:lvl5pPr lvl="4" rtl="0">
              <a:spcBef>
                <a:spcPts val="0"/>
              </a:spcBef>
              <a:spcAft>
                <a:spcPts val="0"/>
              </a:spcAft>
              <a:buClr>
                <a:srgbClr val="453776"/>
              </a:buClr>
              <a:buSzPts val="3500"/>
              <a:buNone/>
              <a:defRPr>
                <a:solidFill>
                  <a:srgbClr val="453776"/>
                </a:solidFill>
              </a:defRPr>
            </a:lvl5pPr>
            <a:lvl6pPr lvl="5" rtl="0">
              <a:spcBef>
                <a:spcPts val="0"/>
              </a:spcBef>
              <a:spcAft>
                <a:spcPts val="0"/>
              </a:spcAft>
              <a:buClr>
                <a:srgbClr val="453776"/>
              </a:buClr>
              <a:buSzPts val="3500"/>
              <a:buNone/>
              <a:defRPr>
                <a:solidFill>
                  <a:srgbClr val="453776"/>
                </a:solidFill>
              </a:defRPr>
            </a:lvl6pPr>
            <a:lvl7pPr lvl="6" rtl="0">
              <a:spcBef>
                <a:spcPts val="0"/>
              </a:spcBef>
              <a:spcAft>
                <a:spcPts val="0"/>
              </a:spcAft>
              <a:buClr>
                <a:srgbClr val="453776"/>
              </a:buClr>
              <a:buSzPts val="3500"/>
              <a:buNone/>
              <a:defRPr>
                <a:solidFill>
                  <a:srgbClr val="453776"/>
                </a:solidFill>
              </a:defRPr>
            </a:lvl7pPr>
            <a:lvl8pPr lvl="7" rtl="0">
              <a:spcBef>
                <a:spcPts val="0"/>
              </a:spcBef>
              <a:spcAft>
                <a:spcPts val="0"/>
              </a:spcAft>
              <a:buClr>
                <a:srgbClr val="453776"/>
              </a:buClr>
              <a:buSzPts val="3500"/>
              <a:buNone/>
              <a:defRPr>
                <a:solidFill>
                  <a:srgbClr val="453776"/>
                </a:solidFill>
              </a:defRPr>
            </a:lvl8pPr>
            <a:lvl9pPr lvl="8" rtl="0">
              <a:spcBef>
                <a:spcPts val="0"/>
              </a:spcBef>
              <a:spcAft>
                <a:spcPts val="0"/>
              </a:spcAft>
              <a:buClr>
                <a:srgbClr val="453776"/>
              </a:buClr>
              <a:buSzPts val="3500"/>
              <a:buNone/>
              <a:defRPr>
                <a:solidFill>
                  <a:srgbClr val="453776"/>
                </a:solidFill>
              </a:defRPr>
            </a:lvl9pPr>
          </a:lstStyle>
          <a:p/>
        </p:txBody>
      </p:sp>
      <p:sp>
        <p:nvSpPr>
          <p:cNvPr id="109" name="Google Shape;109;p12"/>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marR="0" rtl="0" algn="l">
              <a:lnSpc>
                <a:spcPct val="110000"/>
              </a:lnSpc>
              <a:spcBef>
                <a:spcPts val="0"/>
              </a:spcBef>
              <a:spcAft>
                <a:spcPts val="0"/>
              </a:spcAft>
              <a:buClr>
                <a:srgbClr val="1B335F"/>
              </a:buClr>
              <a:buSzPts val="900"/>
              <a:buFont typeface="Helvetica Neue"/>
              <a:buNone/>
            </a:pPr>
            <a:r>
              <a:rPr lang="en" sz="900">
                <a:solidFill>
                  <a:srgbClr val="453776"/>
                </a:solidFill>
                <a:latin typeface="Lato"/>
                <a:ea typeface="Lato"/>
                <a:cs typeface="Lato"/>
                <a:sym typeface="Lato"/>
              </a:rPr>
              <a:t>MentorcliQ Confidential</a:t>
            </a:r>
            <a:endParaRPr sz="900">
              <a:solidFill>
                <a:srgbClr val="453776"/>
              </a:solidFill>
              <a:latin typeface="Lato"/>
              <a:ea typeface="Lato"/>
              <a:cs typeface="Lato"/>
              <a:sym typeface="Lato"/>
            </a:endParaRPr>
          </a:p>
        </p:txBody>
      </p:sp>
      <p:pic>
        <p:nvPicPr>
          <p:cNvPr id="110" name="Google Shape;110;p12"/>
          <p:cNvPicPr preferRelativeResize="0"/>
          <p:nvPr/>
        </p:nvPicPr>
        <p:blipFill rotWithShape="1">
          <a:blip r:embed="rId2">
            <a:alphaModFix/>
          </a:blip>
          <a:srcRect b="24511" l="0" r="0" t="0"/>
          <a:stretch/>
        </p:blipFill>
        <p:spPr>
          <a:xfrm>
            <a:off x="42313" y="244556"/>
            <a:ext cx="595123" cy="734792"/>
          </a:xfrm>
          <a:prstGeom prst="rect">
            <a:avLst/>
          </a:prstGeom>
          <a:noFill/>
          <a:ln>
            <a:noFill/>
          </a:ln>
        </p:spPr>
      </p:pic>
      <p:pic>
        <p:nvPicPr>
          <p:cNvPr id="111" name="Google Shape;111;p12"/>
          <p:cNvPicPr preferRelativeResize="0"/>
          <p:nvPr/>
        </p:nvPicPr>
        <p:blipFill rotWithShape="1">
          <a:blip r:embed="rId3">
            <a:alphaModFix/>
          </a:blip>
          <a:srcRect b="0" l="0" r="0" t="0"/>
          <a:stretch/>
        </p:blipFill>
        <p:spPr>
          <a:xfrm>
            <a:off x="6403969" y="149056"/>
            <a:ext cx="5978530" cy="6237187"/>
          </a:xfrm>
          <a:prstGeom prst="rect">
            <a:avLst/>
          </a:prstGeom>
          <a:noFill/>
          <a:ln>
            <a:noFill/>
          </a:ln>
        </p:spPr>
      </p:pic>
      <p:sp>
        <p:nvSpPr>
          <p:cNvPr id="112" name="Google Shape;112;p12"/>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solidFill>
                  <a:schemeClr val="lt1"/>
                </a:solidFill>
                <a:latin typeface="Lato Light"/>
                <a:ea typeface="Lato Light"/>
                <a:cs typeface="Lato Light"/>
                <a:sym typeface="Lato Light"/>
              </a:defRPr>
            </a:lvl1pPr>
            <a:lvl2pPr lvl="1" rtl="0">
              <a:buNone/>
              <a:defRPr>
                <a:solidFill>
                  <a:schemeClr val="lt1"/>
                </a:solidFill>
                <a:latin typeface="Lato Light"/>
                <a:ea typeface="Lato Light"/>
                <a:cs typeface="Lato Light"/>
                <a:sym typeface="Lato Light"/>
              </a:defRPr>
            </a:lvl2pPr>
            <a:lvl3pPr lvl="2" rtl="0">
              <a:buNone/>
              <a:defRPr>
                <a:solidFill>
                  <a:schemeClr val="lt1"/>
                </a:solidFill>
                <a:latin typeface="Lato Light"/>
                <a:ea typeface="Lato Light"/>
                <a:cs typeface="Lato Light"/>
                <a:sym typeface="Lato Light"/>
              </a:defRPr>
            </a:lvl3pPr>
            <a:lvl4pPr lvl="3" rtl="0">
              <a:buNone/>
              <a:defRPr>
                <a:solidFill>
                  <a:schemeClr val="lt1"/>
                </a:solidFill>
                <a:latin typeface="Lato Light"/>
                <a:ea typeface="Lato Light"/>
                <a:cs typeface="Lato Light"/>
                <a:sym typeface="Lato Light"/>
              </a:defRPr>
            </a:lvl4pPr>
            <a:lvl5pPr lvl="4" rtl="0">
              <a:buNone/>
              <a:defRPr>
                <a:solidFill>
                  <a:schemeClr val="lt1"/>
                </a:solidFill>
                <a:latin typeface="Lato Light"/>
                <a:ea typeface="Lato Light"/>
                <a:cs typeface="Lato Light"/>
                <a:sym typeface="Lato Light"/>
              </a:defRPr>
            </a:lvl5pPr>
            <a:lvl6pPr lvl="5" rtl="0">
              <a:buNone/>
              <a:defRPr>
                <a:solidFill>
                  <a:schemeClr val="lt1"/>
                </a:solidFill>
                <a:latin typeface="Lato Light"/>
                <a:ea typeface="Lato Light"/>
                <a:cs typeface="Lato Light"/>
                <a:sym typeface="Lato Light"/>
              </a:defRPr>
            </a:lvl6pPr>
            <a:lvl7pPr lvl="6" rtl="0">
              <a:buNone/>
              <a:defRPr>
                <a:solidFill>
                  <a:schemeClr val="lt1"/>
                </a:solidFill>
                <a:latin typeface="Lato Light"/>
                <a:ea typeface="Lato Light"/>
                <a:cs typeface="Lato Light"/>
                <a:sym typeface="Lato Light"/>
              </a:defRPr>
            </a:lvl7pPr>
            <a:lvl8pPr lvl="7" rtl="0">
              <a:buNone/>
              <a:defRPr>
                <a:solidFill>
                  <a:schemeClr val="lt1"/>
                </a:solidFill>
                <a:latin typeface="Lato Light"/>
                <a:ea typeface="Lato Light"/>
                <a:cs typeface="Lato Light"/>
                <a:sym typeface="Lato Light"/>
              </a:defRPr>
            </a:lvl8pPr>
            <a:lvl9pPr lvl="8" rtl="0">
              <a:buNone/>
              <a:defRPr>
                <a:solidFill>
                  <a:schemeClr val="lt1"/>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12"/>
          <p:cNvSpPr txBox="1"/>
          <p:nvPr>
            <p:ph idx="1" type="body"/>
          </p:nvPr>
        </p:nvSpPr>
        <p:spPr>
          <a:xfrm>
            <a:off x="779250" y="3292944"/>
            <a:ext cx="5548200" cy="7192500"/>
          </a:xfrm>
          <a:prstGeom prst="rect">
            <a:avLst/>
          </a:prstGeom>
        </p:spPr>
        <p:txBody>
          <a:bodyPr anchorCtr="0" anchor="t" bIns="114275" lIns="114275" spcFirstLastPara="1" rIns="114275" wrap="square" tIns="114275">
            <a:normAutofit/>
          </a:bodyPr>
          <a:lstStyle>
            <a:lvl1pPr indent="-374650" lvl="0" marL="457200" rtl="0">
              <a:lnSpc>
                <a:spcPct val="115000"/>
              </a:lnSpc>
              <a:spcBef>
                <a:spcPts val="0"/>
              </a:spcBef>
              <a:spcAft>
                <a:spcPts val="0"/>
              </a:spcAft>
              <a:buClr>
                <a:srgbClr val="292048"/>
              </a:buClr>
              <a:buSzPts val="2300"/>
              <a:buFont typeface="Lato"/>
              <a:buChar char="●"/>
              <a:defRPr sz="2300">
                <a:solidFill>
                  <a:srgbClr val="292048"/>
                </a:solidFill>
                <a:latin typeface="Lato"/>
                <a:ea typeface="Lato"/>
                <a:cs typeface="Lato"/>
                <a:sym typeface="Lato"/>
              </a:defRPr>
            </a:lvl1pPr>
            <a:lvl2pPr indent="-342900" lvl="1" marL="914400" rtl="0">
              <a:lnSpc>
                <a:spcPct val="115000"/>
              </a:lnSpc>
              <a:spcBef>
                <a:spcPts val="0"/>
              </a:spcBef>
              <a:spcAft>
                <a:spcPts val="0"/>
              </a:spcAft>
              <a:buClr>
                <a:srgbClr val="292048"/>
              </a:buClr>
              <a:buSzPts val="1800"/>
              <a:buFont typeface="Lato"/>
              <a:buChar char="○"/>
              <a:defRPr>
                <a:solidFill>
                  <a:srgbClr val="292048"/>
                </a:solidFill>
                <a:latin typeface="Lato"/>
                <a:ea typeface="Lato"/>
                <a:cs typeface="Lato"/>
                <a:sym typeface="Lato"/>
              </a:defRPr>
            </a:lvl2pPr>
            <a:lvl3pPr indent="-342900" lvl="2" marL="1371600" rtl="0">
              <a:lnSpc>
                <a:spcPct val="115000"/>
              </a:lnSpc>
              <a:spcBef>
                <a:spcPts val="0"/>
              </a:spcBef>
              <a:spcAft>
                <a:spcPts val="0"/>
              </a:spcAft>
              <a:buClr>
                <a:schemeClr val="accent3"/>
              </a:buClr>
              <a:buSzPts val="1800"/>
              <a:buFont typeface="Lato Light"/>
              <a:buChar char="■"/>
              <a:defRPr>
                <a:solidFill>
                  <a:schemeClr val="accent3"/>
                </a:solidFill>
                <a:latin typeface="Lato Light"/>
                <a:ea typeface="Lato Light"/>
                <a:cs typeface="Lato Light"/>
                <a:sym typeface="Lato Light"/>
              </a:defRPr>
            </a:lvl3pPr>
            <a:lvl4pPr indent="-323850" lvl="3" marL="1828800" rtl="0">
              <a:lnSpc>
                <a:spcPct val="115000"/>
              </a:lnSpc>
              <a:spcBef>
                <a:spcPts val="0"/>
              </a:spcBef>
              <a:spcAft>
                <a:spcPts val="0"/>
              </a:spcAft>
              <a:buClr>
                <a:schemeClr val="accent2"/>
              </a:buClr>
              <a:buSzPts val="1500"/>
              <a:buFont typeface="Noto Sans Light"/>
              <a:buChar char="●"/>
              <a:defRPr sz="1500">
                <a:solidFill>
                  <a:schemeClr val="accent2"/>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92048"/>
              </a:buClr>
              <a:buSzPts val="1500"/>
              <a:buFont typeface="Noto Sans"/>
              <a:buChar char="○"/>
              <a:defRPr sz="1500">
                <a:solidFill>
                  <a:srgbClr val="292048"/>
                </a:solidFill>
                <a:latin typeface="Noto Sans"/>
                <a:ea typeface="Noto Sans"/>
                <a:cs typeface="Noto Sans"/>
                <a:sym typeface="Noto Sans"/>
              </a:defRPr>
            </a:lvl5pPr>
            <a:lvl6pPr indent="-317500" lvl="5" marL="27432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6pPr>
            <a:lvl7pPr indent="-317500" lvl="6" marL="32004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7pPr>
            <a:lvl8pPr indent="-311150" lvl="7" marL="36576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8pPr>
            <a:lvl9pPr indent="-311150" lvl="8" marL="41148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al" type="titleOnly">
  <p:cSld name="TITLE_ONLY">
    <p:bg>
      <p:bgPr>
        <a:solidFill>
          <a:srgbClr val="E3E0F1">
            <a:alpha val="11760"/>
          </a:srgbClr>
        </a:solidFill>
      </p:bgPr>
    </p:bg>
    <p:spTree>
      <p:nvGrpSpPr>
        <p:cNvPr id="114" name="Shape 114"/>
        <p:cNvGrpSpPr/>
        <p:nvPr/>
      </p:nvGrpSpPr>
      <p:grpSpPr>
        <a:xfrm>
          <a:off x="0" y="0"/>
          <a:ext cx="0" cy="0"/>
          <a:chOff x="0" y="0"/>
          <a:chExt cx="0" cy="0"/>
        </a:xfrm>
      </p:grpSpPr>
      <p:cxnSp>
        <p:nvCxnSpPr>
          <p:cNvPr id="115" name="Google Shape;115;p13"/>
          <p:cNvCxnSpPr/>
          <p:nvPr/>
        </p:nvCxnSpPr>
        <p:spPr>
          <a:xfrm>
            <a:off x="1173531" y="4363167"/>
            <a:ext cx="0" cy="6098700"/>
          </a:xfrm>
          <a:prstGeom prst="straightConnector1">
            <a:avLst/>
          </a:prstGeom>
          <a:noFill/>
          <a:ln cap="flat" cmpd="sng" w="9525">
            <a:solidFill>
              <a:srgbClr val="453776"/>
            </a:solidFill>
            <a:prstDash val="solid"/>
            <a:round/>
            <a:headEnd len="med" w="med" type="none"/>
            <a:tailEnd len="med" w="med" type="none"/>
          </a:ln>
        </p:spPr>
      </p:cxnSp>
      <p:pic>
        <p:nvPicPr>
          <p:cNvPr id="116" name="Google Shape;116;p13"/>
          <p:cNvPicPr preferRelativeResize="0"/>
          <p:nvPr/>
        </p:nvPicPr>
        <p:blipFill>
          <a:blip r:embed="rId2">
            <a:alphaModFix/>
          </a:blip>
          <a:stretch>
            <a:fillRect/>
          </a:stretch>
        </p:blipFill>
        <p:spPr>
          <a:xfrm>
            <a:off x="1128280" y="2186113"/>
            <a:ext cx="1102562" cy="1102562"/>
          </a:xfrm>
          <a:prstGeom prst="rect">
            <a:avLst/>
          </a:prstGeom>
          <a:noFill/>
          <a:ln>
            <a:noFill/>
          </a:ln>
        </p:spPr>
      </p:pic>
      <p:sp>
        <p:nvSpPr>
          <p:cNvPr id="117" name="Google Shape;117;p13"/>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marR="0" rtl="0" algn="l">
              <a:lnSpc>
                <a:spcPct val="110000"/>
              </a:lnSpc>
              <a:spcBef>
                <a:spcPts val="0"/>
              </a:spcBef>
              <a:spcAft>
                <a:spcPts val="0"/>
              </a:spcAft>
              <a:buClr>
                <a:srgbClr val="1B335F"/>
              </a:buClr>
              <a:buSzPts val="900"/>
              <a:buFont typeface="Helvetica Neue"/>
              <a:buNone/>
            </a:pPr>
            <a:r>
              <a:rPr lang="en" sz="900">
                <a:solidFill>
                  <a:srgbClr val="453776"/>
                </a:solidFill>
                <a:latin typeface="Lato"/>
                <a:ea typeface="Lato"/>
                <a:cs typeface="Lato"/>
                <a:sym typeface="Lato"/>
              </a:rPr>
              <a:t>MentorcliQ Confidential</a:t>
            </a:r>
            <a:endParaRPr sz="900">
              <a:solidFill>
                <a:srgbClr val="453776"/>
              </a:solidFill>
              <a:latin typeface="Lato"/>
              <a:ea typeface="Lato"/>
              <a:cs typeface="Lato"/>
              <a:sym typeface="Lato"/>
            </a:endParaRPr>
          </a:p>
        </p:txBody>
      </p:sp>
      <p:pic>
        <p:nvPicPr>
          <p:cNvPr id="118" name="Google Shape;118;p13"/>
          <p:cNvPicPr preferRelativeResize="0"/>
          <p:nvPr/>
        </p:nvPicPr>
        <p:blipFill rotWithShape="1">
          <a:blip r:embed="rId3">
            <a:alphaModFix/>
          </a:blip>
          <a:srcRect b="24511" l="0" r="0" t="0"/>
          <a:stretch/>
        </p:blipFill>
        <p:spPr>
          <a:xfrm>
            <a:off x="42313" y="244556"/>
            <a:ext cx="595123" cy="734792"/>
          </a:xfrm>
          <a:prstGeom prst="rect">
            <a:avLst/>
          </a:prstGeom>
          <a:noFill/>
          <a:ln>
            <a:noFill/>
          </a:ln>
        </p:spPr>
      </p:pic>
      <p:sp>
        <p:nvSpPr>
          <p:cNvPr id="119" name="Google Shape;119;p13"/>
          <p:cNvSpPr txBox="1"/>
          <p:nvPr>
            <p:ph type="title"/>
          </p:nvPr>
        </p:nvSpPr>
        <p:spPr>
          <a:xfrm>
            <a:off x="1357000" y="4048833"/>
            <a:ext cx="9693900" cy="1272900"/>
          </a:xfrm>
          <a:prstGeom prst="rect">
            <a:avLst/>
          </a:prstGeom>
        </p:spPr>
        <p:txBody>
          <a:bodyPr anchorCtr="0" anchor="t" bIns="114275" lIns="114275" spcFirstLastPara="1" rIns="114275" wrap="square" tIns="114275">
            <a:normAutofit/>
          </a:bodyPr>
          <a:lstStyle>
            <a:lvl1pPr lvl="0" rtl="0">
              <a:spcBef>
                <a:spcPts val="0"/>
              </a:spcBef>
              <a:spcAft>
                <a:spcPts val="0"/>
              </a:spcAft>
              <a:buClr>
                <a:srgbClr val="292048"/>
              </a:buClr>
              <a:buSzPts val="3000"/>
              <a:buFont typeface="Lato"/>
              <a:buNone/>
              <a:defRPr b="1" sz="3000">
                <a:solidFill>
                  <a:srgbClr val="292048"/>
                </a:solidFill>
                <a:latin typeface="Lato"/>
                <a:ea typeface="Lato"/>
                <a:cs typeface="Lato"/>
                <a:sym typeface="Lato"/>
              </a:defRPr>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p:txBody>
      </p:sp>
      <p:sp>
        <p:nvSpPr>
          <p:cNvPr id="120" name="Google Shape;120;p13"/>
          <p:cNvSpPr/>
          <p:nvPr/>
        </p:nvSpPr>
        <p:spPr>
          <a:xfrm>
            <a:off x="5425531" y="-394389"/>
            <a:ext cx="5780700" cy="1960200"/>
          </a:xfrm>
          <a:prstGeom prst="roundRect">
            <a:avLst>
              <a:gd fmla="val 8929" name="adj"/>
            </a:avLst>
          </a:prstGeom>
          <a:solidFill>
            <a:srgbClr val="292048"/>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p>
        </p:txBody>
      </p:sp>
      <p:sp>
        <p:nvSpPr>
          <p:cNvPr id="121" name="Google Shape;121;p13"/>
          <p:cNvSpPr txBox="1"/>
          <p:nvPr>
            <p:ph idx="2" type="title"/>
          </p:nvPr>
        </p:nvSpPr>
        <p:spPr>
          <a:xfrm>
            <a:off x="5370281" y="-3833"/>
            <a:ext cx="5550000" cy="1494000"/>
          </a:xfrm>
          <a:prstGeom prst="rect">
            <a:avLst/>
          </a:prstGeom>
        </p:spPr>
        <p:txBody>
          <a:bodyPr anchorCtr="0" anchor="ctr" bIns="114275" lIns="114275" spcFirstLastPara="1" rIns="114275" wrap="square" tIns="114275">
            <a:normAutofit/>
          </a:bodyPr>
          <a:lstStyle>
            <a:lvl1pPr lvl="0" rtl="0" algn="r">
              <a:spcBef>
                <a:spcPts val="0"/>
              </a:spcBef>
              <a:spcAft>
                <a:spcPts val="0"/>
              </a:spcAft>
              <a:buClr>
                <a:schemeClr val="lt1"/>
              </a:buClr>
              <a:buSzPts val="2300"/>
              <a:buFont typeface="Lato"/>
              <a:buNone/>
              <a:defRPr sz="2300">
                <a:solidFill>
                  <a:schemeClr val="lt1"/>
                </a:solidFill>
                <a:latin typeface="Lato"/>
                <a:ea typeface="Lato"/>
                <a:cs typeface="Lato"/>
                <a:sym typeface="Lato"/>
              </a:defRPr>
            </a:lvl1pPr>
            <a:lvl2pPr lvl="1" rtl="0" algn="r">
              <a:spcBef>
                <a:spcPts val="0"/>
              </a:spcBef>
              <a:spcAft>
                <a:spcPts val="0"/>
              </a:spcAft>
              <a:buSzPts val="6000"/>
              <a:buFont typeface="Lato"/>
              <a:buNone/>
              <a:defRPr sz="6000">
                <a:latin typeface="Lato"/>
                <a:ea typeface="Lato"/>
                <a:cs typeface="Lato"/>
                <a:sym typeface="Lato"/>
              </a:defRPr>
            </a:lvl2pPr>
            <a:lvl3pPr lvl="2" rtl="0" algn="r">
              <a:spcBef>
                <a:spcPts val="0"/>
              </a:spcBef>
              <a:spcAft>
                <a:spcPts val="0"/>
              </a:spcAft>
              <a:buSzPts val="6000"/>
              <a:buFont typeface="Lato"/>
              <a:buNone/>
              <a:defRPr sz="6000">
                <a:latin typeface="Lato"/>
                <a:ea typeface="Lato"/>
                <a:cs typeface="Lato"/>
                <a:sym typeface="Lato"/>
              </a:defRPr>
            </a:lvl3pPr>
            <a:lvl4pPr lvl="3" rtl="0" algn="r">
              <a:spcBef>
                <a:spcPts val="0"/>
              </a:spcBef>
              <a:spcAft>
                <a:spcPts val="0"/>
              </a:spcAft>
              <a:buSzPts val="6000"/>
              <a:buFont typeface="Lato"/>
              <a:buNone/>
              <a:defRPr sz="6000">
                <a:latin typeface="Lato"/>
                <a:ea typeface="Lato"/>
                <a:cs typeface="Lato"/>
                <a:sym typeface="Lato"/>
              </a:defRPr>
            </a:lvl4pPr>
            <a:lvl5pPr lvl="4" rtl="0" algn="r">
              <a:spcBef>
                <a:spcPts val="0"/>
              </a:spcBef>
              <a:spcAft>
                <a:spcPts val="0"/>
              </a:spcAft>
              <a:buSzPts val="6000"/>
              <a:buFont typeface="Lato"/>
              <a:buNone/>
              <a:defRPr sz="6000">
                <a:latin typeface="Lato"/>
                <a:ea typeface="Lato"/>
                <a:cs typeface="Lato"/>
                <a:sym typeface="Lato"/>
              </a:defRPr>
            </a:lvl5pPr>
            <a:lvl6pPr lvl="5" rtl="0" algn="r">
              <a:spcBef>
                <a:spcPts val="0"/>
              </a:spcBef>
              <a:spcAft>
                <a:spcPts val="0"/>
              </a:spcAft>
              <a:buSzPts val="6000"/>
              <a:buFont typeface="Lato"/>
              <a:buNone/>
              <a:defRPr sz="6000">
                <a:latin typeface="Lato"/>
                <a:ea typeface="Lato"/>
                <a:cs typeface="Lato"/>
                <a:sym typeface="Lato"/>
              </a:defRPr>
            </a:lvl6pPr>
            <a:lvl7pPr lvl="6" rtl="0" algn="r">
              <a:spcBef>
                <a:spcPts val="0"/>
              </a:spcBef>
              <a:spcAft>
                <a:spcPts val="0"/>
              </a:spcAft>
              <a:buSzPts val="6000"/>
              <a:buFont typeface="Lato"/>
              <a:buNone/>
              <a:defRPr sz="6000">
                <a:latin typeface="Lato"/>
                <a:ea typeface="Lato"/>
                <a:cs typeface="Lato"/>
                <a:sym typeface="Lato"/>
              </a:defRPr>
            </a:lvl7pPr>
            <a:lvl8pPr lvl="7" rtl="0" algn="r">
              <a:spcBef>
                <a:spcPts val="0"/>
              </a:spcBef>
              <a:spcAft>
                <a:spcPts val="0"/>
              </a:spcAft>
              <a:buSzPts val="6000"/>
              <a:buFont typeface="Lato"/>
              <a:buNone/>
              <a:defRPr sz="6000">
                <a:latin typeface="Lato"/>
                <a:ea typeface="Lato"/>
                <a:cs typeface="Lato"/>
                <a:sym typeface="Lato"/>
              </a:defRPr>
            </a:lvl8pPr>
            <a:lvl9pPr lvl="8" rtl="0" algn="r">
              <a:spcBef>
                <a:spcPts val="0"/>
              </a:spcBef>
              <a:spcAft>
                <a:spcPts val="0"/>
              </a:spcAft>
              <a:buSzPts val="6000"/>
              <a:buFont typeface="Lato"/>
              <a:buNone/>
              <a:defRPr sz="6000">
                <a:latin typeface="Lato"/>
                <a:ea typeface="Lato"/>
                <a:cs typeface="Lato"/>
                <a:sym typeface="Lato"/>
              </a:defRPr>
            </a:lvl9pPr>
          </a:lstStyle>
          <a:p/>
        </p:txBody>
      </p:sp>
      <p:sp>
        <p:nvSpPr>
          <p:cNvPr id="122" name="Google Shape;122;p13"/>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123" name="Google Shape;123;p13"/>
          <p:cNvSpPr txBox="1"/>
          <p:nvPr>
            <p:ph idx="1" type="body"/>
          </p:nvPr>
        </p:nvSpPr>
        <p:spPr>
          <a:xfrm>
            <a:off x="1356875" y="5758556"/>
            <a:ext cx="9562200" cy="2856900"/>
          </a:xfrm>
          <a:prstGeom prst="rect">
            <a:avLst/>
          </a:prstGeom>
        </p:spPr>
        <p:txBody>
          <a:bodyPr anchorCtr="0" anchor="t" bIns="114275" lIns="114275" spcFirstLastPara="1" rIns="114275" wrap="square" tIns="114275">
            <a:normAutofit/>
          </a:bodyPr>
          <a:lstStyle>
            <a:lvl1pPr indent="-374650" lvl="0" marL="457200" rtl="0">
              <a:lnSpc>
                <a:spcPct val="115000"/>
              </a:lnSpc>
              <a:spcBef>
                <a:spcPts val="0"/>
              </a:spcBef>
              <a:spcAft>
                <a:spcPts val="0"/>
              </a:spcAft>
              <a:buClr>
                <a:srgbClr val="292048"/>
              </a:buClr>
              <a:buSzPts val="2300"/>
              <a:buFont typeface="Lato"/>
              <a:buChar char="●"/>
              <a:defRPr sz="2300">
                <a:solidFill>
                  <a:srgbClr val="292048"/>
                </a:solidFill>
                <a:latin typeface="Lato"/>
                <a:ea typeface="Lato"/>
                <a:cs typeface="Lato"/>
                <a:sym typeface="Lato"/>
              </a:defRPr>
            </a:lvl1pPr>
            <a:lvl2pPr indent="-342900" lvl="1" marL="914400" rtl="0">
              <a:lnSpc>
                <a:spcPct val="115000"/>
              </a:lnSpc>
              <a:spcBef>
                <a:spcPts val="0"/>
              </a:spcBef>
              <a:spcAft>
                <a:spcPts val="0"/>
              </a:spcAft>
              <a:buClr>
                <a:srgbClr val="292048"/>
              </a:buClr>
              <a:buSzPts val="1800"/>
              <a:buFont typeface="Lato"/>
              <a:buChar char="○"/>
              <a:defRPr>
                <a:solidFill>
                  <a:srgbClr val="292048"/>
                </a:solidFill>
                <a:latin typeface="Lato"/>
                <a:ea typeface="Lato"/>
                <a:cs typeface="Lato"/>
                <a:sym typeface="Lato"/>
              </a:defRPr>
            </a:lvl2pPr>
            <a:lvl3pPr indent="-342900" lvl="2" marL="1371600" rtl="0">
              <a:lnSpc>
                <a:spcPct val="115000"/>
              </a:lnSpc>
              <a:spcBef>
                <a:spcPts val="0"/>
              </a:spcBef>
              <a:spcAft>
                <a:spcPts val="0"/>
              </a:spcAft>
              <a:buClr>
                <a:schemeClr val="accent3"/>
              </a:buClr>
              <a:buSzPts val="1800"/>
              <a:buFont typeface="Lato Light"/>
              <a:buChar char="■"/>
              <a:defRPr>
                <a:solidFill>
                  <a:schemeClr val="accent3"/>
                </a:solidFill>
                <a:latin typeface="Lato Light"/>
                <a:ea typeface="Lato Light"/>
                <a:cs typeface="Lato Light"/>
                <a:sym typeface="Lato Light"/>
              </a:defRPr>
            </a:lvl3pPr>
            <a:lvl4pPr indent="-323850" lvl="3" marL="1828800" rtl="0">
              <a:lnSpc>
                <a:spcPct val="115000"/>
              </a:lnSpc>
              <a:spcBef>
                <a:spcPts val="0"/>
              </a:spcBef>
              <a:spcAft>
                <a:spcPts val="0"/>
              </a:spcAft>
              <a:buClr>
                <a:schemeClr val="accent2"/>
              </a:buClr>
              <a:buSzPts val="1500"/>
              <a:buFont typeface="Noto Sans Light"/>
              <a:buChar char="●"/>
              <a:defRPr sz="1500">
                <a:solidFill>
                  <a:schemeClr val="accent2"/>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92048"/>
              </a:buClr>
              <a:buSzPts val="1500"/>
              <a:buFont typeface="Noto Sans"/>
              <a:buChar char="○"/>
              <a:defRPr sz="1500">
                <a:solidFill>
                  <a:srgbClr val="292048"/>
                </a:solidFill>
                <a:latin typeface="Noto Sans"/>
                <a:ea typeface="Noto Sans"/>
                <a:cs typeface="Noto Sans"/>
                <a:sym typeface="Noto Sans"/>
              </a:defRPr>
            </a:lvl5pPr>
            <a:lvl6pPr indent="-317500" lvl="5" marL="27432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6pPr>
            <a:lvl7pPr indent="-317500" lvl="6" marL="32004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7pPr>
            <a:lvl8pPr indent="-311150" lvl="7" marL="36576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8pPr>
            <a:lvl9pPr indent="-311150" lvl="8" marL="41148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9pPr>
          </a:lstStyle>
          <a:p/>
        </p:txBody>
      </p:sp>
      <p:sp>
        <p:nvSpPr>
          <p:cNvPr id="124" name="Google Shape;124;p13"/>
          <p:cNvSpPr txBox="1"/>
          <p:nvPr>
            <p:ph idx="3" type="body"/>
          </p:nvPr>
        </p:nvSpPr>
        <p:spPr>
          <a:xfrm>
            <a:off x="1356875" y="8433556"/>
            <a:ext cx="9693900" cy="2652000"/>
          </a:xfrm>
          <a:prstGeom prst="rect">
            <a:avLst/>
          </a:prstGeom>
        </p:spPr>
        <p:txBody>
          <a:bodyPr anchorCtr="0" anchor="t" bIns="114275" lIns="114275" spcFirstLastPara="1" rIns="114275" wrap="square" tIns="114275">
            <a:normAutofit/>
          </a:bodyPr>
          <a:lstStyle>
            <a:lvl1pPr indent="-374650" lvl="0" marL="457200" rtl="0">
              <a:lnSpc>
                <a:spcPct val="115000"/>
              </a:lnSpc>
              <a:spcBef>
                <a:spcPts val="0"/>
              </a:spcBef>
              <a:spcAft>
                <a:spcPts val="0"/>
              </a:spcAft>
              <a:buClr>
                <a:srgbClr val="292048"/>
              </a:buClr>
              <a:buSzPts val="2300"/>
              <a:buFont typeface="Lato"/>
              <a:buChar char="●"/>
              <a:defRPr sz="2300">
                <a:solidFill>
                  <a:srgbClr val="292048"/>
                </a:solidFill>
                <a:latin typeface="Lato"/>
                <a:ea typeface="Lato"/>
                <a:cs typeface="Lato"/>
                <a:sym typeface="Lato"/>
              </a:defRPr>
            </a:lvl1pPr>
            <a:lvl2pPr indent="-342900" lvl="1" marL="914400" rtl="0">
              <a:lnSpc>
                <a:spcPct val="115000"/>
              </a:lnSpc>
              <a:spcBef>
                <a:spcPts val="0"/>
              </a:spcBef>
              <a:spcAft>
                <a:spcPts val="0"/>
              </a:spcAft>
              <a:buClr>
                <a:srgbClr val="292048"/>
              </a:buClr>
              <a:buSzPts val="1800"/>
              <a:buFont typeface="Lato"/>
              <a:buChar char="○"/>
              <a:defRPr>
                <a:solidFill>
                  <a:srgbClr val="292048"/>
                </a:solidFill>
                <a:latin typeface="Lato"/>
                <a:ea typeface="Lato"/>
                <a:cs typeface="Lato"/>
                <a:sym typeface="Lato"/>
              </a:defRPr>
            </a:lvl2pPr>
            <a:lvl3pPr indent="-342900" lvl="2" marL="1371600" rtl="0">
              <a:lnSpc>
                <a:spcPct val="115000"/>
              </a:lnSpc>
              <a:spcBef>
                <a:spcPts val="0"/>
              </a:spcBef>
              <a:spcAft>
                <a:spcPts val="0"/>
              </a:spcAft>
              <a:buClr>
                <a:schemeClr val="accent3"/>
              </a:buClr>
              <a:buSzPts val="1800"/>
              <a:buFont typeface="Lato Light"/>
              <a:buChar char="■"/>
              <a:defRPr>
                <a:solidFill>
                  <a:schemeClr val="accent3"/>
                </a:solidFill>
                <a:latin typeface="Lato Light"/>
                <a:ea typeface="Lato Light"/>
                <a:cs typeface="Lato Light"/>
                <a:sym typeface="Lato Light"/>
              </a:defRPr>
            </a:lvl3pPr>
            <a:lvl4pPr indent="-323850" lvl="3" marL="1828800" rtl="0">
              <a:lnSpc>
                <a:spcPct val="115000"/>
              </a:lnSpc>
              <a:spcBef>
                <a:spcPts val="0"/>
              </a:spcBef>
              <a:spcAft>
                <a:spcPts val="0"/>
              </a:spcAft>
              <a:buClr>
                <a:schemeClr val="accent2"/>
              </a:buClr>
              <a:buSzPts val="1500"/>
              <a:buFont typeface="Noto Sans Light"/>
              <a:buChar char="●"/>
              <a:defRPr sz="1500">
                <a:solidFill>
                  <a:schemeClr val="accent2"/>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92048"/>
              </a:buClr>
              <a:buSzPts val="1500"/>
              <a:buFont typeface="Noto Sans"/>
              <a:buChar char="○"/>
              <a:defRPr sz="1500">
                <a:solidFill>
                  <a:srgbClr val="292048"/>
                </a:solidFill>
                <a:latin typeface="Noto Sans"/>
                <a:ea typeface="Noto Sans"/>
                <a:cs typeface="Noto Sans"/>
                <a:sym typeface="Noto Sans"/>
              </a:defRPr>
            </a:lvl5pPr>
            <a:lvl6pPr indent="-317500" lvl="5" marL="27432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6pPr>
            <a:lvl7pPr indent="-317500" lvl="6" marL="32004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7pPr>
            <a:lvl8pPr indent="-311150" lvl="7" marL="36576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8pPr>
            <a:lvl9pPr indent="-311150" lvl="8" marL="41148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p:cSld name="TITLE_ONLY_1">
    <p:bg>
      <p:bgPr>
        <a:solidFill>
          <a:srgbClr val="E3E0F1">
            <a:alpha val="11760"/>
          </a:srgbClr>
        </a:solidFill>
      </p:bgPr>
    </p:bg>
    <p:spTree>
      <p:nvGrpSpPr>
        <p:cNvPr id="125" name="Shape 125"/>
        <p:cNvGrpSpPr/>
        <p:nvPr/>
      </p:nvGrpSpPr>
      <p:grpSpPr>
        <a:xfrm>
          <a:off x="0" y="0"/>
          <a:ext cx="0" cy="0"/>
          <a:chOff x="0" y="0"/>
          <a:chExt cx="0" cy="0"/>
        </a:xfrm>
      </p:grpSpPr>
      <p:sp>
        <p:nvSpPr>
          <p:cNvPr id="126" name="Google Shape;126;p14"/>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marR="0" rtl="0" algn="l">
              <a:lnSpc>
                <a:spcPct val="110000"/>
              </a:lnSpc>
              <a:spcBef>
                <a:spcPts val="0"/>
              </a:spcBef>
              <a:spcAft>
                <a:spcPts val="0"/>
              </a:spcAft>
              <a:buClr>
                <a:srgbClr val="1B335F"/>
              </a:buClr>
              <a:buSzPts val="900"/>
              <a:buFont typeface="Helvetica Neue"/>
              <a:buNone/>
            </a:pPr>
            <a:r>
              <a:rPr lang="en" sz="900">
                <a:solidFill>
                  <a:srgbClr val="453776"/>
                </a:solidFill>
                <a:latin typeface="Lato"/>
                <a:ea typeface="Lato"/>
                <a:cs typeface="Lato"/>
                <a:sym typeface="Lato"/>
              </a:rPr>
              <a:t>MentorcliQ Confidential</a:t>
            </a:r>
            <a:endParaRPr sz="900">
              <a:solidFill>
                <a:srgbClr val="453776"/>
              </a:solidFill>
              <a:latin typeface="Lato"/>
              <a:ea typeface="Lato"/>
              <a:cs typeface="Lato"/>
              <a:sym typeface="Lato"/>
            </a:endParaRPr>
          </a:p>
        </p:txBody>
      </p:sp>
      <p:pic>
        <p:nvPicPr>
          <p:cNvPr id="127" name="Google Shape;127;p14"/>
          <p:cNvPicPr preferRelativeResize="0"/>
          <p:nvPr/>
        </p:nvPicPr>
        <p:blipFill rotWithShape="1">
          <a:blip r:embed="rId2">
            <a:alphaModFix/>
          </a:blip>
          <a:srcRect b="24511" l="0" r="0" t="0"/>
          <a:stretch/>
        </p:blipFill>
        <p:spPr>
          <a:xfrm>
            <a:off x="42313" y="244556"/>
            <a:ext cx="595123" cy="734792"/>
          </a:xfrm>
          <a:prstGeom prst="rect">
            <a:avLst/>
          </a:prstGeom>
          <a:noFill/>
          <a:ln>
            <a:noFill/>
          </a:ln>
        </p:spPr>
      </p:pic>
      <p:sp>
        <p:nvSpPr>
          <p:cNvPr id="128" name="Google Shape;128;p14"/>
          <p:cNvSpPr/>
          <p:nvPr/>
        </p:nvSpPr>
        <p:spPr>
          <a:xfrm>
            <a:off x="5425531" y="-394389"/>
            <a:ext cx="5780700" cy="1960200"/>
          </a:xfrm>
          <a:prstGeom prst="roundRect">
            <a:avLst>
              <a:gd fmla="val 8929" name="adj"/>
            </a:avLst>
          </a:prstGeom>
          <a:solidFill>
            <a:srgbClr val="292048"/>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p>
        </p:txBody>
      </p:sp>
      <p:sp>
        <p:nvSpPr>
          <p:cNvPr id="129" name="Google Shape;129;p14"/>
          <p:cNvSpPr txBox="1"/>
          <p:nvPr>
            <p:ph type="title"/>
          </p:nvPr>
        </p:nvSpPr>
        <p:spPr>
          <a:xfrm>
            <a:off x="5370281" y="-3833"/>
            <a:ext cx="5550000" cy="1494000"/>
          </a:xfrm>
          <a:prstGeom prst="rect">
            <a:avLst/>
          </a:prstGeom>
        </p:spPr>
        <p:txBody>
          <a:bodyPr anchorCtr="0" anchor="ctr" bIns="114275" lIns="114275" spcFirstLastPara="1" rIns="114275" wrap="square" tIns="114275">
            <a:normAutofit/>
          </a:bodyPr>
          <a:lstStyle>
            <a:lvl1pPr lvl="0" rtl="0" algn="r">
              <a:spcBef>
                <a:spcPts val="0"/>
              </a:spcBef>
              <a:spcAft>
                <a:spcPts val="0"/>
              </a:spcAft>
              <a:buClr>
                <a:schemeClr val="lt1"/>
              </a:buClr>
              <a:buSzPts val="2300"/>
              <a:buFont typeface="Lato"/>
              <a:buNone/>
              <a:defRPr sz="2300">
                <a:solidFill>
                  <a:schemeClr val="lt1"/>
                </a:solidFill>
                <a:latin typeface="Lato"/>
                <a:ea typeface="Lato"/>
                <a:cs typeface="Lato"/>
                <a:sym typeface="Lato"/>
              </a:defRPr>
            </a:lvl1pPr>
            <a:lvl2pPr lvl="1" rtl="0" algn="r">
              <a:spcBef>
                <a:spcPts val="0"/>
              </a:spcBef>
              <a:spcAft>
                <a:spcPts val="0"/>
              </a:spcAft>
              <a:buSzPts val="6000"/>
              <a:buFont typeface="Lato"/>
              <a:buNone/>
              <a:defRPr sz="6000">
                <a:latin typeface="Lato"/>
                <a:ea typeface="Lato"/>
                <a:cs typeface="Lato"/>
                <a:sym typeface="Lato"/>
              </a:defRPr>
            </a:lvl2pPr>
            <a:lvl3pPr lvl="2" rtl="0" algn="r">
              <a:spcBef>
                <a:spcPts val="0"/>
              </a:spcBef>
              <a:spcAft>
                <a:spcPts val="0"/>
              </a:spcAft>
              <a:buSzPts val="6000"/>
              <a:buFont typeface="Lato"/>
              <a:buNone/>
              <a:defRPr sz="6000">
                <a:latin typeface="Lato"/>
                <a:ea typeface="Lato"/>
                <a:cs typeface="Lato"/>
                <a:sym typeface="Lato"/>
              </a:defRPr>
            </a:lvl3pPr>
            <a:lvl4pPr lvl="3" rtl="0" algn="r">
              <a:spcBef>
                <a:spcPts val="0"/>
              </a:spcBef>
              <a:spcAft>
                <a:spcPts val="0"/>
              </a:spcAft>
              <a:buSzPts val="6000"/>
              <a:buFont typeface="Lato"/>
              <a:buNone/>
              <a:defRPr sz="6000">
                <a:latin typeface="Lato"/>
                <a:ea typeface="Lato"/>
                <a:cs typeface="Lato"/>
                <a:sym typeface="Lato"/>
              </a:defRPr>
            </a:lvl4pPr>
            <a:lvl5pPr lvl="4" rtl="0" algn="r">
              <a:spcBef>
                <a:spcPts val="0"/>
              </a:spcBef>
              <a:spcAft>
                <a:spcPts val="0"/>
              </a:spcAft>
              <a:buSzPts val="6000"/>
              <a:buFont typeface="Lato"/>
              <a:buNone/>
              <a:defRPr sz="6000">
                <a:latin typeface="Lato"/>
                <a:ea typeface="Lato"/>
                <a:cs typeface="Lato"/>
                <a:sym typeface="Lato"/>
              </a:defRPr>
            </a:lvl5pPr>
            <a:lvl6pPr lvl="5" rtl="0" algn="r">
              <a:spcBef>
                <a:spcPts val="0"/>
              </a:spcBef>
              <a:spcAft>
                <a:spcPts val="0"/>
              </a:spcAft>
              <a:buSzPts val="6000"/>
              <a:buFont typeface="Lato"/>
              <a:buNone/>
              <a:defRPr sz="6000">
                <a:latin typeface="Lato"/>
                <a:ea typeface="Lato"/>
                <a:cs typeface="Lato"/>
                <a:sym typeface="Lato"/>
              </a:defRPr>
            </a:lvl6pPr>
            <a:lvl7pPr lvl="6" rtl="0" algn="r">
              <a:spcBef>
                <a:spcPts val="0"/>
              </a:spcBef>
              <a:spcAft>
                <a:spcPts val="0"/>
              </a:spcAft>
              <a:buSzPts val="6000"/>
              <a:buFont typeface="Lato"/>
              <a:buNone/>
              <a:defRPr sz="6000">
                <a:latin typeface="Lato"/>
                <a:ea typeface="Lato"/>
                <a:cs typeface="Lato"/>
                <a:sym typeface="Lato"/>
              </a:defRPr>
            </a:lvl7pPr>
            <a:lvl8pPr lvl="7" rtl="0" algn="r">
              <a:spcBef>
                <a:spcPts val="0"/>
              </a:spcBef>
              <a:spcAft>
                <a:spcPts val="0"/>
              </a:spcAft>
              <a:buSzPts val="6000"/>
              <a:buFont typeface="Lato"/>
              <a:buNone/>
              <a:defRPr sz="6000">
                <a:latin typeface="Lato"/>
                <a:ea typeface="Lato"/>
                <a:cs typeface="Lato"/>
                <a:sym typeface="Lato"/>
              </a:defRPr>
            </a:lvl8pPr>
            <a:lvl9pPr lvl="8" rtl="0" algn="r">
              <a:spcBef>
                <a:spcPts val="0"/>
              </a:spcBef>
              <a:spcAft>
                <a:spcPts val="0"/>
              </a:spcAft>
              <a:buSzPts val="6000"/>
              <a:buFont typeface="Lato"/>
              <a:buNone/>
              <a:defRPr sz="6000">
                <a:latin typeface="Lato"/>
                <a:ea typeface="Lato"/>
                <a:cs typeface="Lato"/>
                <a:sym typeface="Lato"/>
              </a:defRPr>
            </a:lvl9pPr>
          </a:lstStyle>
          <a:p/>
        </p:txBody>
      </p:sp>
      <p:sp>
        <p:nvSpPr>
          <p:cNvPr id="130" name="Google Shape;130;p14"/>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id="131" name="Google Shape;131;p14"/>
          <p:cNvPicPr preferRelativeResize="0"/>
          <p:nvPr/>
        </p:nvPicPr>
        <p:blipFill rotWithShape="1">
          <a:blip r:embed="rId3">
            <a:alphaModFix/>
          </a:blip>
          <a:srcRect b="0" l="17177" r="17184" t="0"/>
          <a:stretch/>
        </p:blipFill>
        <p:spPr>
          <a:xfrm>
            <a:off x="-240406" y="1958278"/>
            <a:ext cx="5014800" cy="5092200"/>
          </a:xfrm>
          <a:prstGeom prst="roundRect">
            <a:avLst>
              <a:gd fmla="val 1673" name="adj"/>
            </a:avLst>
          </a:prstGeom>
          <a:noFill/>
          <a:ln>
            <a:noFill/>
          </a:ln>
        </p:spPr>
      </p:pic>
      <p:sp>
        <p:nvSpPr>
          <p:cNvPr id="132" name="Google Shape;132;p14"/>
          <p:cNvSpPr txBox="1"/>
          <p:nvPr>
            <p:ph idx="2" type="title"/>
          </p:nvPr>
        </p:nvSpPr>
        <p:spPr>
          <a:xfrm>
            <a:off x="5317813" y="3202167"/>
            <a:ext cx="5256900" cy="1272900"/>
          </a:xfrm>
          <a:prstGeom prst="rect">
            <a:avLst/>
          </a:prstGeom>
        </p:spPr>
        <p:txBody>
          <a:bodyPr anchorCtr="0" anchor="t" bIns="114275" lIns="114275" spcFirstLastPara="1" rIns="114275" wrap="square" tIns="114275">
            <a:normAutofit/>
          </a:bodyPr>
          <a:lstStyle>
            <a:lvl1pPr lvl="0" rtl="0">
              <a:spcBef>
                <a:spcPts val="0"/>
              </a:spcBef>
              <a:spcAft>
                <a:spcPts val="0"/>
              </a:spcAft>
              <a:buClr>
                <a:srgbClr val="292048"/>
              </a:buClr>
              <a:buSzPts val="2700"/>
              <a:buFont typeface="Lato"/>
              <a:buNone/>
              <a:defRPr b="1" sz="2700">
                <a:solidFill>
                  <a:srgbClr val="292048"/>
                </a:solidFill>
                <a:latin typeface="Lato"/>
                <a:ea typeface="Lato"/>
                <a:cs typeface="Lato"/>
                <a:sym typeface="Lato"/>
              </a:defRPr>
            </a:lvl1pPr>
            <a:lvl2pPr lvl="1" rtl="0">
              <a:spcBef>
                <a:spcPts val="0"/>
              </a:spcBef>
              <a:spcAft>
                <a:spcPts val="0"/>
              </a:spcAft>
              <a:buSzPts val="2700"/>
              <a:buNone/>
              <a:defRPr b="1" sz="2700"/>
            </a:lvl2pPr>
            <a:lvl3pPr lvl="2" rtl="0">
              <a:spcBef>
                <a:spcPts val="0"/>
              </a:spcBef>
              <a:spcAft>
                <a:spcPts val="0"/>
              </a:spcAft>
              <a:buSzPts val="2700"/>
              <a:buNone/>
              <a:defRPr b="1" sz="2700"/>
            </a:lvl3pPr>
            <a:lvl4pPr lvl="3" rtl="0">
              <a:spcBef>
                <a:spcPts val="0"/>
              </a:spcBef>
              <a:spcAft>
                <a:spcPts val="0"/>
              </a:spcAft>
              <a:buSzPts val="2700"/>
              <a:buNone/>
              <a:defRPr b="1" sz="2700"/>
            </a:lvl4pPr>
            <a:lvl5pPr lvl="4" rtl="0">
              <a:spcBef>
                <a:spcPts val="0"/>
              </a:spcBef>
              <a:spcAft>
                <a:spcPts val="0"/>
              </a:spcAft>
              <a:buSzPts val="2700"/>
              <a:buNone/>
              <a:defRPr b="1" sz="2700"/>
            </a:lvl5pPr>
            <a:lvl6pPr lvl="5" rtl="0">
              <a:spcBef>
                <a:spcPts val="0"/>
              </a:spcBef>
              <a:spcAft>
                <a:spcPts val="0"/>
              </a:spcAft>
              <a:buSzPts val="2700"/>
              <a:buNone/>
              <a:defRPr b="1" sz="2700"/>
            </a:lvl6pPr>
            <a:lvl7pPr lvl="6" rtl="0">
              <a:spcBef>
                <a:spcPts val="0"/>
              </a:spcBef>
              <a:spcAft>
                <a:spcPts val="0"/>
              </a:spcAft>
              <a:buSzPts val="2700"/>
              <a:buNone/>
              <a:defRPr b="1" sz="2700"/>
            </a:lvl7pPr>
            <a:lvl8pPr lvl="7" rtl="0">
              <a:spcBef>
                <a:spcPts val="0"/>
              </a:spcBef>
              <a:spcAft>
                <a:spcPts val="0"/>
              </a:spcAft>
              <a:buSzPts val="2700"/>
              <a:buNone/>
              <a:defRPr b="1" sz="2700"/>
            </a:lvl8pPr>
            <a:lvl9pPr lvl="8" rtl="0">
              <a:spcBef>
                <a:spcPts val="0"/>
              </a:spcBef>
              <a:spcAft>
                <a:spcPts val="0"/>
              </a:spcAft>
              <a:buSzPts val="2700"/>
              <a:buNone/>
              <a:defRPr b="1" sz="2700"/>
            </a:lvl9pPr>
          </a:lstStyle>
          <a:p/>
        </p:txBody>
      </p:sp>
      <p:sp>
        <p:nvSpPr>
          <p:cNvPr id="133" name="Google Shape;133;p14"/>
          <p:cNvSpPr txBox="1"/>
          <p:nvPr/>
        </p:nvSpPr>
        <p:spPr>
          <a:xfrm>
            <a:off x="7984063" y="10458056"/>
            <a:ext cx="2959800" cy="384900"/>
          </a:xfrm>
          <a:prstGeom prst="rect">
            <a:avLst/>
          </a:prstGeom>
          <a:noFill/>
          <a:ln>
            <a:noFill/>
          </a:ln>
        </p:spPr>
        <p:txBody>
          <a:bodyPr anchorCtr="0" anchor="t" bIns="114275" lIns="114275" spcFirstLastPara="1" rIns="114275" wrap="square" tIns="114275">
            <a:spAutoFit/>
          </a:bodyPr>
          <a:lstStyle/>
          <a:p>
            <a:pPr indent="0" lvl="0" marL="0" rtl="0" algn="r">
              <a:spcBef>
                <a:spcPts val="0"/>
              </a:spcBef>
              <a:spcAft>
                <a:spcPts val="0"/>
              </a:spcAft>
              <a:buNone/>
            </a:pPr>
            <a:r>
              <a:rPr b="1" lang="en" sz="1000">
                <a:solidFill>
                  <a:srgbClr val="292048"/>
                </a:solidFill>
                <a:latin typeface="Lato"/>
                <a:ea typeface="Lato"/>
                <a:cs typeface="Lato"/>
                <a:sym typeface="Lato"/>
              </a:rPr>
              <a:t>www.mentorcliq.com</a:t>
            </a:r>
            <a:endParaRPr b="1" sz="1000">
              <a:solidFill>
                <a:srgbClr val="292048"/>
              </a:solidFill>
              <a:latin typeface="Lato"/>
              <a:ea typeface="Lato"/>
              <a:cs typeface="Lato"/>
              <a:sym typeface="Lato"/>
            </a:endParaRPr>
          </a:p>
        </p:txBody>
      </p:sp>
      <p:sp>
        <p:nvSpPr>
          <p:cNvPr id="134" name="Google Shape;134;p14"/>
          <p:cNvSpPr txBox="1"/>
          <p:nvPr>
            <p:ph idx="1" type="body"/>
          </p:nvPr>
        </p:nvSpPr>
        <p:spPr>
          <a:xfrm>
            <a:off x="5306531" y="4820833"/>
            <a:ext cx="5014800" cy="5874000"/>
          </a:xfrm>
          <a:prstGeom prst="rect">
            <a:avLst/>
          </a:prstGeom>
        </p:spPr>
        <p:txBody>
          <a:bodyPr anchorCtr="0" anchor="t" bIns="114275" lIns="114275" spcFirstLastPara="1" rIns="114275" wrap="square" tIns="114275">
            <a:normAutofit/>
          </a:bodyPr>
          <a:lstStyle>
            <a:lvl1pPr indent="-374650" lvl="0" marL="457200" rtl="0">
              <a:spcBef>
                <a:spcPts val="0"/>
              </a:spcBef>
              <a:spcAft>
                <a:spcPts val="0"/>
              </a:spcAft>
              <a:buSzPts val="2300"/>
              <a:buChar char="●"/>
              <a:defRPr/>
            </a:lvl1pPr>
            <a:lvl2pPr indent="-323850" lvl="1" marL="914400" rtl="0">
              <a:spcBef>
                <a:spcPts val="0"/>
              </a:spcBef>
              <a:spcAft>
                <a:spcPts val="0"/>
              </a:spcAft>
              <a:buClr>
                <a:srgbClr val="510C76"/>
              </a:buClr>
              <a:buSzPts val="1500"/>
              <a:buChar char="○"/>
              <a:defRPr sz="1500">
                <a:solidFill>
                  <a:srgbClr val="510C76"/>
                </a:solidFill>
              </a:defRPr>
            </a:lvl2pPr>
            <a:lvl3pPr indent="-323850" lvl="2" marL="1371600" rtl="0">
              <a:spcBef>
                <a:spcPts val="0"/>
              </a:spcBef>
              <a:spcAft>
                <a:spcPts val="0"/>
              </a:spcAft>
              <a:buSzPts val="1500"/>
              <a:buChar char="■"/>
              <a:defRPr sz="1500"/>
            </a:lvl3pPr>
            <a:lvl4pPr indent="-323850" lvl="3" marL="1828800" rtl="0">
              <a:spcBef>
                <a:spcPts val="0"/>
              </a:spcBef>
              <a:spcAft>
                <a:spcPts val="0"/>
              </a:spcAft>
              <a:buClr>
                <a:srgbClr val="5A46AC"/>
              </a:buClr>
              <a:buSzPts val="1500"/>
              <a:buChar char="●"/>
              <a:defRPr sz="1500">
                <a:solidFill>
                  <a:srgbClr val="5A46AC"/>
                </a:solidFill>
              </a:defRPr>
            </a:lvl4pPr>
            <a:lvl5pPr indent="-323850" lvl="4" marL="2286000" rtl="0">
              <a:spcBef>
                <a:spcPts val="0"/>
              </a:spcBef>
              <a:spcAft>
                <a:spcPts val="0"/>
              </a:spcAft>
              <a:buClr>
                <a:srgbClr val="2A68DB"/>
              </a:buClr>
              <a:buSzPts val="1500"/>
              <a:buChar char="○"/>
              <a:defRPr sz="1500">
                <a:solidFill>
                  <a:srgbClr val="2A68DB"/>
                </a:solidFill>
              </a:defRPr>
            </a:lvl5pPr>
            <a:lvl6pPr indent="-323850" lvl="5" marL="2743200" rtl="0">
              <a:spcBef>
                <a:spcPts val="0"/>
              </a:spcBef>
              <a:spcAft>
                <a:spcPts val="0"/>
              </a:spcAft>
              <a:buSzPts val="1500"/>
              <a:buChar char="■"/>
              <a:defRPr sz="1500"/>
            </a:lvl6pPr>
            <a:lvl7pPr indent="-323850" lvl="6" marL="3200400" rtl="0">
              <a:spcBef>
                <a:spcPts val="0"/>
              </a:spcBef>
              <a:spcAft>
                <a:spcPts val="0"/>
              </a:spcAft>
              <a:buSzPts val="1500"/>
              <a:buChar char="●"/>
              <a:defRPr sz="1500"/>
            </a:lvl7pPr>
            <a:lvl8pPr indent="-323850" lvl="7" marL="3657600" rtl="0">
              <a:spcBef>
                <a:spcPts val="0"/>
              </a:spcBef>
              <a:spcAft>
                <a:spcPts val="0"/>
              </a:spcAft>
              <a:buSzPts val="1500"/>
              <a:buChar char="○"/>
              <a:defRPr sz="1500"/>
            </a:lvl8pPr>
            <a:lvl9pPr indent="-323850" lvl="8" marL="4114800" rtl="0">
              <a:spcBef>
                <a:spcPts val="0"/>
              </a:spcBef>
              <a:spcAft>
                <a:spcPts val="0"/>
              </a:spcAft>
              <a:buSzPts val="1500"/>
              <a:buChar char="■"/>
              <a:defRPr sz="15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ONE_COLUMN_TEXT">
    <p:bg>
      <p:bgPr>
        <a:solidFill>
          <a:srgbClr val="E3E0F1">
            <a:alpha val="11760"/>
          </a:srgbClr>
        </a:solidFill>
      </p:bgPr>
    </p:bg>
    <p:spTree>
      <p:nvGrpSpPr>
        <p:cNvPr id="135" name="Shape 135"/>
        <p:cNvGrpSpPr/>
        <p:nvPr/>
      </p:nvGrpSpPr>
      <p:grpSpPr>
        <a:xfrm>
          <a:off x="0" y="0"/>
          <a:ext cx="0" cy="0"/>
          <a:chOff x="0" y="0"/>
          <a:chExt cx="0" cy="0"/>
        </a:xfrm>
      </p:grpSpPr>
      <p:sp>
        <p:nvSpPr>
          <p:cNvPr id="136" name="Google Shape;136;p15"/>
          <p:cNvSpPr txBox="1"/>
          <p:nvPr>
            <p:ph type="title"/>
          </p:nvPr>
        </p:nvSpPr>
        <p:spPr>
          <a:xfrm>
            <a:off x="6104625" y="1234667"/>
            <a:ext cx="3510000" cy="1679400"/>
          </a:xfrm>
          <a:prstGeom prst="rect">
            <a:avLst/>
          </a:prstGeom>
        </p:spPr>
        <p:txBody>
          <a:bodyPr anchorCtr="0" anchor="t" bIns="114275" lIns="114275" spcFirstLastPara="1" rIns="114275" wrap="square" tIns="114275">
            <a:normAutofit/>
          </a:bodyPr>
          <a:lstStyle>
            <a:lvl1pPr lvl="0">
              <a:spcBef>
                <a:spcPts val="0"/>
              </a:spcBef>
              <a:spcAft>
                <a:spcPts val="0"/>
              </a:spcAft>
              <a:buSzPts val="2600"/>
              <a:buFont typeface="Noto Sans Light"/>
              <a:buNone/>
              <a:defRPr sz="2600">
                <a:latin typeface="Noto Sans Light"/>
                <a:ea typeface="Noto Sans Light"/>
                <a:cs typeface="Noto Sans Light"/>
                <a:sym typeface="Noto Sans Light"/>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37" name="Google Shape;137;p15"/>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rtl="0" algn="l">
              <a:lnSpc>
                <a:spcPct val="110000"/>
              </a:lnSpc>
              <a:spcBef>
                <a:spcPts val="0"/>
              </a:spcBef>
              <a:spcAft>
                <a:spcPts val="0"/>
              </a:spcAft>
              <a:buClr>
                <a:srgbClr val="1B335F"/>
              </a:buClr>
              <a:buSzPts val="900"/>
              <a:buFont typeface="Helvetica Neue"/>
              <a:buNone/>
            </a:pPr>
            <a:r>
              <a:rPr lang="en" sz="900">
                <a:solidFill>
                  <a:schemeClr val="dk2"/>
                </a:solidFill>
                <a:latin typeface="Lato"/>
                <a:ea typeface="Lato"/>
                <a:cs typeface="Lato"/>
                <a:sym typeface="Lato"/>
              </a:rPr>
              <a:t>MentorcliQ Confidential</a:t>
            </a:r>
            <a:endParaRPr b="1" sz="900">
              <a:solidFill>
                <a:srgbClr val="453776"/>
              </a:solidFill>
              <a:latin typeface="Lato"/>
              <a:ea typeface="Lato"/>
              <a:cs typeface="Lato"/>
              <a:sym typeface="Lato"/>
            </a:endParaRPr>
          </a:p>
        </p:txBody>
      </p:sp>
      <p:pic>
        <p:nvPicPr>
          <p:cNvPr id="138" name="Google Shape;138;p15"/>
          <p:cNvPicPr preferRelativeResize="0"/>
          <p:nvPr/>
        </p:nvPicPr>
        <p:blipFill rotWithShape="1">
          <a:blip r:embed="rId2">
            <a:alphaModFix/>
          </a:blip>
          <a:srcRect b="24511" l="0" r="0" t="0"/>
          <a:stretch/>
        </p:blipFill>
        <p:spPr>
          <a:xfrm>
            <a:off x="42313" y="244556"/>
            <a:ext cx="595123" cy="734792"/>
          </a:xfrm>
          <a:prstGeom prst="rect">
            <a:avLst/>
          </a:prstGeom>
          <a:noFill/>
          <a:ln>
            <a:noFill/>
          </a:ln>
        </p:spPr>
      </p:pic>
      <p:pic>
        <p:nvPicPr>
          <p:cNvPr id="139" name="Google Shape;139;p15"/>
          <p:cNvPicPr preferRelativeResize="0"/>
          <p:nvPr/>
        </p:nvPicPr>
        <p:blipFill rotWithShape="1">
          <a:blip r:embed="rId3">
            <a:alphaModFix/>
          </a:blip>
          <a:srcRect b="0" l="12992" r="37529" t="0"/>
          <a:stretch/>
        </p:blipFill>
        <p:spPr>
          <a:xfrm>
            <a:off x="666969" y="0"/>
            <a:ext cx="4772997" cy="11430002"/>
          </a:xfrm>
          <a:prstGeom prst="rect">
            <a:avLst/>
          </a:prstGeom>
          <a:noFill/>
          <a:ln>
            <a:noFill/>
          </a:ln>
        </p:spPr>
      </p:pic>
      <p:sp>
        <p:nvSpPr>
          <p:cNvPr id="140" name="Google Shape;140;p15"/>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15"/>
          <p:cNvSpPr txBox="1"/>
          <p:nvPr/>
        </p:nvSpPr>
        <p:spPr>
          <a:xfrm>
            <a:off x="7984063" y="10458056"/>
            <a:ext cx="2959800" cy="384900"/>
          </a:xfrm>
          <a:prstGeom prst="rect">
            <a:avLst/>
          </a:prstGeom>
          <a:noFill/>
          <a:ln>
            <a:noFill/>
          </a:ln>
        </p:spPr>
        <p:txBody>
          <a:bodyPr anchorCtr="0" anchor="t" bIns="114275" lIns="114275" spcFirstLastPara="1" rIns="114275" wrap="square" tIns="114275">
            <a:spAutoFit/>
          </a:bodyPr>
          <a:lstStyle/>
          <a:p>
            <a:pPr indent="0" lvl="0" marL="0" rtl="0" algn="r">
              <a:spcBef>
                <a:spcPts val="0"/>
              </a:spcBef>
              <a:spcAft>
                <a:spcPts val="0"/>
              </a:spcAft>
              <a:buNone/>
            </a:pPr>
            <a:r>
              <a:rPr b="1" lang="en" sz="1000">
                <a:solidFill>
                  <a:srgbClr val="292048"/>
                </a:solidFill>
                <a:latin typeface="Lato"/>
                <a:ea typeface="Lato"/>
                <a:cs typeface="Lato"/>
                <a:sym typeface="Lato"/>
              </a:rPr>
              <a:t>www.mentorcliq.com</a:t>
            </a:r>
            <a:endParaRPr b="1" sz="1000">
              <a:solidFill>
                <a:srgbClr val="292048"/>
              </a:solidFill>
              <a:latin typeface="Lato"/>
              <a:ea typeface="Lato"/>
              <a:cs typeface="Lato"/>
              <a:sym typeface="Lato"/>
            </a:endParaRPr>
          </a:p>
        </p:txBody>
      </p:sp>
      <p:sp>
        <p:nvSpPr>
          <p:cNvPr id="142" name="Google Shape;142;p15"/>
          <p:cNvSpPr txBox="1"/>
          <p:nvPr>
            <p:ph idx="2" type="title"/>
          </p:nvPr>
        </p:nvSpPr>
        <p:spPr>
          <a:xfrm>
            <a:off x="6834813" y="3705667"/>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143" name="Google Shape;143;p15"/>
          <p:cNvSpPr txBox="1"/>
          <p:nvPr>
            <p:ph idx="3" type="title"/>
          </p:nvPr>
        </p:nvSpPr>
        <p:spPr>
          <a:xfrm>
            <a:off x="6834813" y="4905722"/>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144" name="Google Shape;144;p15"/>
          <p:cNvSpPr txBox="1"/>
          <p:nvPr>
            <p:ph idx="4" type="title"/>
          </p:nvPr>
        </p:nvSpPr>
        <p:spPr>
          <a:xfrm>
            <a:off x="6834813" y="6143250"/>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145" name="Google Shape;145;p15"/>
          <p:cNvSpPr txBox="1"/>
          <p:nvPr>
            <p:ph idx="5" type="title"/>
          </p:nvPr>
        </p:nvSpPr>
        <p:spPr>
          <a:xfrm>
            <a:off x="6834813" y="7380806"/>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cxnSp>
        <p:nvCxnSpPr>
          <p:cNvPr id="146" name="Google Shape;146;p15"/>
          <p:cNvCxnSpPr/>
          <p:nvPr/>
        </p:nvCxnSpPr>
        <p:spPr>
          <a:xfrm rot="10800000">
            <a:off x="6625875" y="3911544"/>
            <a:ext cx="0" cy="4578900"/>
          </a:xfrm>
          <a:prstGeom prst="straightConnector1">
            <a:avLst/>
          </a:prstGeom>
          <a:noFill/>
          <a:ln cap="flat" cmpd="sng" w="38100">
            <a:solidFill>
              <a:srgbClr val="5A46AC"/>
            </a:solidFill>
            <a:prstDash val="solid"/>
            <a:miter lim="400000"/>
            <a:headEnd len="sm" w="sm" type="none"/>
            <a:tailEnd len="sm" w="sm" type="none"/>
          </a:ln>
        </p:spPr>
      </p:cxnSp>
      <p:sp>
        <p:nvSpPr>
          <p:cNvPr id="147" name="Google Shape;147;p15"/>
          <p:cNvSpPr txBox="1"/>
          <p:nvPr>
            <p:ph hasCustomPrompt="1" idx="6" type="title"/>
          </p:nvPr>
        </p:nvSpPr>
        <p:spPr>
          <a:xfrm>
            <a:off x="5718375" y="3587333"/>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1pPr>
            <a:lvl2pPr lvl="1"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2pPr>
            <a:lvl3pPr lvl="2"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3pPr>
            <a:lvl4pPr lvl="3"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4pPr>
            <a:lvl5pPr lvl="4"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5pPr>
            <a:lvl6pPr lvl="5"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6pPr>
            <a:lvl7pPr lvl="6"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7pPr>
            <a:lvl8pPr lvl="7"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8pPr>
            <a:lvl9pPr lvl="8"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9pPr>
          </a:lstStyle>
          <a:p>
            <a:r>
              <a:t>xx%</a:t>
            </a:r>
          </a:p>
        </p:txBody>
      </p:sp>
      <p:sp>
        <p:nvSpPr>
          <p:cNvPr id="148" name="Google Shape;148;p15"/>
          <p:cNvSpPr txBox="1"/>
          <p:nvPr>
            <p:ph hasCustomPrompt="1" idx="7" type="title"/>
          </p:nvPr>
        </p:nvSpPr>
        <p:spPr>
          <a:xfrm>
            <a:off x="5718375" y="4827926"/>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1pPr>
            <a:lvl2pPr lvl="1"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2pPr>
            <a:lvl3pPr lvl="2"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3pPr>
            <a:lvl4pPr lvl="3"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4pPr>
            <a:lvl5pPr lvl="4"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5pPr>
            <a:lvl6pPr lvl="5"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6pPr>
            <a:lvl7pPr lvl="6"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7pPr>
            <a:lvl8pPr lvl="7"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8pPr>
            <a:lvl9pPr lvl="8"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9pPr>
          </a:lstStyle>
          <a:p>
            <a:r>
              <a:t>xx%</a:t>
            </a:r>
          </a:p>
        </p:txBody>
      </p:sp>
      <p:sp>
        <p:nvSpPr>
          <p:cNvPr id="149" name="Google Shape;149;p15"/>
          <p:cNvSpPr txBox="1"/>
          <p:nvPr>
            <p:ph hasCustomPrompt="1" idx="8" type="title"/>
          </p:nvPr>
        </p:nvSpPr>
        <p:spPr>
          <a:xfrm>
            <a:off x="5718375" y="6068519"/>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1pPr>
            <a:lvl2pPr lvl="1"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2pPr>
            <a:lvl3pPr lvl="2"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3pPr>
            <a:lvl4pPr lvl="3"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4pPr>
            <a:lvl5pPr lvl="4"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5pPr>
            <a:lvl6pPr lvl="5"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6pPr>
            <a:lvl7pPr lvl="6"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7pPr>
            <a:lvl8pPr lvl="7"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8pPr>
            <a:lvl9pPr lvl="8"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9pPr>
          </a:lstStyle>
          <a:p>
            <a:r>
              <a:t>xx%</a:t>
            </a:r>
          </a:p>
        </p:txBody>
      </p:sp>
      <p:sp>
        <p:nvSpPr>
          <p:cNvPr id="150" name="Google Shape;150;p15"/>
          <p:cNvSpPr txBox="1"/>
          <p:nvPr>
            <p:ph hasCustomPrompt="1" idx="9" type="title"/>
          </p:nvPr>
        </p:nvSpPr>
        <p:spPr>
          <a:xfrm>
            <a:off x="5718375" y="7309111"/>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1pPr>
            <a:lvl2pPr lvl="1"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2pPr>
            <a:lvl3pPr lvl="2"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3pPr>
            <a:lvl4pPr lvl="3"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4pPr>
            <a:lvl5pPr lvl="4"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5pPr>
            <a:lvl6pPr lvl="5"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6pPr>
            <a:lvl7pPr lvl="6"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7pPr>
            <a:lvl8pPr lvl="7"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8pPr>
            <a:lvl9pPr lvl="8" rtl="0" algn="ctr">
              <a:spcBef>
                <a:spcPts val="0"/>
              </a:spcBef>
              <a:spcAft>
                <a:spcPts val="0"/>
              </a:spcAft>
              <a:buClr>
                <a:schemeClr val="accent2"/>
              </a:buClr>
              <a:buSzPts val="4300"/>
              <a:buFont typeface="Lato"/>
              <a:buNone/>
              <a:defRPr b="1" sz="4300">
                <a:solidFill>
                  <a:schemeClr val="accent2"/>
                </a:solidFill>
                <a:latin typeface="Lato"/>
                <a:ea typeface="Lato"/>
                <a:cs typeface="Lato"/>
                <a:sym typeface="Lato"/>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s">
  <p:cSld name="MAIN_POINT">
    <p:bg>
      <p:bgPr>
        <a:solidFill>
          <a:srgbClr val="E3E0F1">
            <a:alpha val="11760"/>
          </a:srgbClr>
        </a:solidFill>
      </p:bgPr>
    </p:bg>
    <p:spTree>
      <p:nvGrpSpPr>
        <p:cNvPr id="151" name="Shape 151"/>
        <p:cNvGrpSpPr/>
        <p:nvPr/>
      </p:nvGrpSpPr>
      <p:grpSpPr>
        <a:xfrm>
          <a:off x="0" y="0"/>
          <a:ext cx="0" cy="0"/>
          <a:chOff x="0" y="0"/>
          <a:chExt cx="0" cy="0"/>
        </a:xfrm>
      </p:grpSpPr>
      <p:sp>
        <p:nvSpPr>
          <p:cNvPr id="152" name="Google Shape;152;p16"/>
          <p:cNvSpPr/>
          <p:nvPr/>
        </p:nvSpPr>
        <p:spPr>
          <a:xfrm>
            <a:off x="5425531" y="-394389"/>
            <a:ext cx="5780700" cy="1960200"/>
          </a:xfrm>
          <a:prstGeom prst="roundRect">
            <a:avLst>
              <a:gd fmla="val 8929" name="adj"/>
            </a:avLst>
          </a:prstGeom>
          <a:solidFill>
            <a:srgbClr val="292048"/>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p>
        </p:txBody>
      </p:sp>
      <p:sp>
        <p:nvSpPr>
          <p:cNvPr id="153" name="Google Shape;153;p16"/>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rtl="0" algn="l">
              <a:lnSpc>
                <a:spcPct val="110000"/>
              </a:lnSpc>
              <a:spcBef>
                <a:spcPts val="0"/>
              </a:spcBef>
              <a:spcAft>
                <a:spcPts val="0"/>
              </a:spcAft>
              <a:buClr>
                <a:srgbClr val="1B335F"/>
              </a:buClr>
              <a:buSzPts val="900"/>
              <a:buFont typeface="Helvetica Neue"/>
              <a:buNone/>
            </a:pPr>
            <a:r>
              <a:rPr lang="en" sz="900">
                <a:solidFill>
                  <a:schemeClr val="dk2"/>
                </a:solidFill>
                <a:latin typeface="Lato"/>
                <a:ea typeface="Lato"/>
                <a:cs typeface="Lato"/>
                <a:sym typeface="Lato"/>
              </a:rPr>
              <a:t>MentorcliQ Confidential</a:t>
            </a:r>
            <a:endParaRPr b="1" sz="900">
              <a:solidFill>
                <a:srgbClr val="453776"/>
              </a:solidFill>
              <a:latin typeface="Lato"/>
              <a:ea typeface="Lato"/>
              <a:cs typeface="Lato"/>
              <a:sym typeface="Lato"/>
            </a:endParaRPr>
          </a:p>
        </p:txBody>
      </p:sp>
      <p:pic>
        <p:nvPicPr>
          <p:cNvPr id="154" name="Google Shape;154;p16"/>
          <p:cNvPicPr preferRelativeResize="0"/>
          <p:nvPr/>
        </p:nvPicPr>
        <p:blipFill rotWithShape="1">
          <a:blip r:embed="rId2">
            <a:alphaModFix/>
          </a:blip>
          <a:srcRect b="24511" l="0" r="0" t="0"/>
          <a:stretch/>
        </p:blipFill>
        <p:spPr>
          <a:xfrm>
            <a:off x="42313" y="244556"/>
            <a:ext cx="595123" cy="734792"/>
          </a:xfrm>
          <a:prstGeom prst="rect">
            <a:avLst/>
          </a:prstGeom>
          <a:noFill/>
          <a:ln>
            <a:noFill/>
          </a:ln>
        </p:spPr>
      </p:pic>
      <p:sp>
        <p:nvSpPr>
          <p:cNvPr id="155" name="Google Shape;155;p16"/>
          <p:cNvSpPr txBox="1"/>
          <p:nvPr>
            <p:ph type="title"/>
          </p:nvPr>
        </p:nvSpPr>
        <p:spPr>
          <a:xfrm>
            <a:off x="1683375" y="2640278"/>
            <a:ext cx="8773500" cy="10353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Lato"/>
              <a:buNone/>
              <a:defRPr sz="2000">
                <a:solidFill>
                  <a:srgbClr val="292048"/>
                </a:solidFill>
                <a:latin typeface="Lato"/>
                <a:ea typeface="Lato"/>
                <a:cs typeface="Lato"/>
                <a:sym typeface="Lato"/>
              </a:defRPr>
            </a:lvl1pPr>
            <a:lvl2pPr lvl="1" rtl="0" algn="ctr">
              <a:spcBef>
                <a:spcPts val="0"/>
              </a:spcBef>
              <a:spcAft>
                <a:spcPts val="0"/>
              </a:spcAft>
              <a:buSzPts val="4500"/>
              <a:buFont typeface="Lato"/>
              <a:buNone/>
              <a:defRPr sz="4500">
                <a:latin typeface="Lato"/>
                <a:ea typeface="Lato"/>
                <a:cs typeface="Lato"/>
                <a:sym typeface="Lato"/>
              </a:defRPr>
            </a:lvl2pPr>
            <a:lvl3pPr lvl="2" rtl="0" algn="ctr">
              <a:spcBef>
                <a:spcPts val="0"/>
              </a:spcBef>
              <a:spcAft>
                <a:spcPts val="0"/>
              </a:spcAft>
              <a:buSzPts val="4500"/>
              <a:buFont typeface="Lato"/>
              <a:buNone/>
              <a:defRPr sz="4500">
                <a:latin typeface="Lato"/>
                <a:ea typeface="Lato"/>
                <a:cs typeface="Lato"/>
                <a:sym typeface="Lato"/>
              </a:defRPr>
            </a:lvl3pPr>
            <a:lvl4pPr lvl="3" rtl="0" algn="ctr">
              <a:spcBef>
                <a:spcPts val="0"/>
              </a:spcBef>
              <a:spcAft>
                <a:spcPts val="0"/>
              </a:spcAft>
              <a:buSzPts val="4500"/>
              <a:buFont typeface="Lato"/>
              <a:buNone/>
              <a:defRPr sz="4500">
                <a:latin typeface="Lato"/>
                <a:ea typeface="Lato"/>
                <a:cs typeface="Lato"/>
                <a:sym typeface="Lato"/>
              </a:defRPr>
            </a:lvl4pPr>
            <a:lvl5pPr lvl="4" rtl="0" algn="ctr">
              <a:spcBef>
                <a:spcPts val="0"/>
              </a:spcBef>
              <a:spcAft>
                <a:spcPts val="0"/>
              </a:spcAft>
              <a:buSzPts val="4500"/>
              <a:buFont typeface="Lato"/>
              <a:buNone/>
              <a:defRPr sz="4500">
                <a:latin typeface="Lato"/>
                <a:ea typeface="Lato"/>
                <a:cs typeface="Lato"/>
                <a:sym typeface="Lato"/>
              </a:defRPr>
            </a:lvl5pPr>
            <a:lvl6pPr lvl="5" rtl="0" algn="ctr">
              <a:spcBef>
                <a:spcPts val="0"/>
              </a:spcBef>
              <a:spcAft>
                <a:spcPts val="0"/>
              </a:spcAft>
              <a:buSzPts val="4500"/>
              <a:buFont typeface="Lato"/>
              <a:buNone/>
              <a:defRPr sz="4500">
                <a:latin typeface="Lato"/>
                <a:ea typeface="Lato"/>
                <a:cs typeface="Lato"/>
                <a:sym typeface="Lato"/>
              </a:defRPr>
            </a:lvl6pPr>
            <a:lvl7pPr lvl="6" rtl="0" algn="ctr">
              <a:spcBef>
                <a:spcPts val="0"/>
              </a:spcBef>
              <a:spcAft>
                <a:spcPts val="0"/>
              </a:spcAft>
              <a:buSzPts val="4500"/>
              <a:buFont typeface="Lato"/>
              <a:buNone/>
              <a:defRPr sz="4500">
                <a:latin typeface="Lato"/>
                <a:ea typeface="Lato"/>
                <a:cs typeface="Lato"/>
                <a:sym typeface="Lato"/>
              </a:defRPr>
            </a:lvl7pPr>
            <a:lvl8pPr lvl="7" rtl="0" algn="ctr">
              <a:spcBef>
                <a:spcPts val="0"/>
              </a:spcBef>
              <a:spcAft>
                <a:spcPts val="0"/>
              </a:spcAft>
              <a:buSzPts val="4500"/>
              <a:buFont typeface="Lato"/>
              <a:buNone/>
              <a:defRPr sz="4500">
                <a:latin typeface="Lato"/>
                <a:ea typeface="Lato"/>
                <a:cs typeface="Lato"/>
                <a:sym typeface="Lato"/>
              </a:defRPr>
            </a:lvl8pPr>
            <a:lvl9pPr lvl="8" rtl="0" algn="ctr">
              <a:spcBef>
                <a:spcPts val="0"/>
              </a:spcBef>
              <a:spcAft>
                <a:spcPts val="0"/>
              </a:spcAft>
              <a:buSzPts val="4500"/>
              <a:buFont typeface="Lato"/>
              <a:buNone/>
              <a:defRPr sz="4500">
                <a:latin typeface="Lato"/>
                <a:ea typeface="Lato"/>
                <a:cs typeface="Lato"/>
                <a:sym typeface="Lato"/>
              </a:defRPr>
            </a:lvl9pPr>
          </a:lstStyle>
          <a:p/>
        </p:txBody>
      </p:sp>
      <p:sp>
        <p:nvSpPr>
          <p:cNvPr id="156" name="Google Shape;156;p16"/>
          <p:cNvSpPr txBox="1"/>
          <p:nvPr>
            <p:ph idx="2" type="title"/>
          </p:nvPr>
        </p:nvSpPr>
        <p:spPr>
          <a:xfrm>
            <a:off x="1683375" y="3755555"/>
            <a:ext cx="8773500" cy="10353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Lato"/>
              <a:buNone/>
              <a:defRPr sz="2000">
                <a:solidFill>
                  <a:srgbClr val="292048"/>
                </a:solidFill>
                <a:latin typeface="Lato"/>
                <a:ea typeface="Lato"/>
                <a:cs typeface="Lato"/>
                <a:sym typeface="Lato"/>
              </a:defRPr>
            </a:lvl1pPr>
            <a:lvl2pPr lvl="1" rtl="0" algn="ctr">
              <a:spcBef>
                <a:spcPts val="0"/>
              </a:spcBef>
              <a:spcAft>
                <a:spcPts val="0"/>
              </a:spcAft>
              <a:buSzPts val="4500"/>
              <a:buFont typeface="Lato"/>
              <a:buNone/>
              <a:defRPr sz="4500">
                <a:latin typeface="Lato"/>
                <a:ea typeface="Lato"/>
                <a:cs typeface="Lato"/>
                <a:sym typeface="Lato"/>
              </a:defRPr>
            </a:lvl2pPr>
            <a:lvl3pPr lvl="2" rtl="0" algn="ctr">
              <a:spcBef>
                <a:spcPts val="0"/>
              </a:spcBef>
              <a:spcAft>
                <a:spcPts val="0"/>
              </a:spcAft>
              <a:buSzPts val="4500"/>
              <a:buFont typeface="Lato"/>
              <a:buNone/>
              <a:defRPr sz="4500">
                <a:latin typeface="Lato"/>
                <a:ea typeface="Lato"/>
                <a:cs typeface="Lato"/>
                <a:sym typeface="Lato"/>
              </a:defRPr>
            </a:lvl3pPr>
            <a:lvl4pPr lvl="3" rtl="0" algn="ctr">
              <a:spcBef>
                <a:spcPts val="0"/>
              </a:spcBef>
              <a:spcAft>
                <a:spcPts val="0"/>
              </a:spcAft>
              <a:buSzPts val="4500"/>
              <a:buFont typeface="Lato"/>
              <a:buNone/>
              <a:defRPr sz="4500">
                <a:latin typeface="Lato"/>
                <a:ea typeface="Lato"/>
                <a:cs typeface="Lato"/>
                <a:sym typeface="Lato"/>
              </a:defRPr>
            </a:lvl4pPr>
            <a:lvl5pPr lvl="4" rtl="0" algn="ctr">
              <a:spcBef>
                <a:spcPts val="0"/>
              </a:spcBef>
              <a:spcAft>
                <a:spcPts val="0"/>
              </a:spcAft>
              <a:buSzPts val="4500"/>
              <a:buFont typeface="Lato"/>
              <a:buNone/>
              <a:defRPr sz="4500">
                <a:latin typeface="Lato"/>
                <a:ea typeface="Lato"/>
                <a:cs typeface="Lato"/>
                <a:sym typeface="Lato"/>
              </a:defRPr>
            </a:lvl5pPr>
            <a:lvl6pPr lvl="5" rtl="0" algn="ctr">
              <a:spcBef>
                <a:spcPts val="0"/>
              </a:spcBef>
              <a:spcAft>
                <a:spcPts val="0"/>
              </a:spcAft>
              <a:buSzPts val="4500"/>
              <a:buFont typeface="Lato"/>
              <a:buNone/>
              <a:defRPr sz="4500">
                <a:latin typeface="Lato"/>
                <a:ea typeface="Lato"/>
                <a:cs typeface="Lato"/>
                <a:sym typeface="Lato"/>
              </a:defRPr>
            </a:lvl6pPr>
            <a:lvl7pPr lvl="6" rtl="0" algn="ctr">
              <a:spcBef>
                <a:spcPts val="0"/>
              </a:spcBef>
              <a:spcAft>
                <a:spcPts val="0"/>
              </a:spcAft>
              <a:buSzPts val="4500"/>
              <a:buFont typeface="Lato"/>
              <a:buNone/>
              <a:defRPr sz="4500">
                <a:latin typeface="Lato"/>
                <a:ea typeface="Lato"/>
                <a:cs typeface="Lato"/>
                <a:sym typeface="Lato"/>
              </a:defRPr>
            </a:lvl7pPr>
            <a:lvl8pPr lvl="7" rtl="0" algn="ctr">
              <a:spcBef>
                <a:spcPts val="0"/>
              </a:spcBef>
              <a:spcAft>
                <a:spcPts val="0"/>
              </a:spcAft>
              <a:buSzPts val="4500"/>
              <a:buFont typeface="Lato"/>
              <a:buNone/>
              <a:defRPr sz="4500">
                <a:latin typeface="Lato"/>
                <a:ea typeface="Lato"/>
                <a:cs typeface="Lato"/>
                <a:sym typeface="Lato"/>
              </a:defRPr>
            </a:lvl8pPr>
            <a:lvl9pPr lvl="8" rtl="0" algn="ctr">
              <a:spcBef>
                <a:spcPts val="0"/>
              </a:spcBef>
              <a:spcAft>
                <a:spcPts val="0"/>
              </a:spcAft>
              <a:buSzPts val="4500"/>
              <a:buFont typeface="Lato"/>
              <a:buNone/>
              <a:defRPr sz="4500">
                <a:latin typeface="Lato"/>
                <a:ea typeface="Lato"/>
                <a:cs typeface="Lato"/>
                <a:sym typeface="Lato"/>
              </a:defRPr>
            </a:lvl9pPr>
          </a:lstStyle>
          <a:p/>
        </p:txBody>
      </p:sp>
      <p:sp>
        <p:nvSpPr>
          <p:cNvPr id="157" name="Google Shape;157;p16"/>
          <p:cNvSpPr txBox="1"/>
          <p:nvPr>
            <p:ph idx="3" type="title"/>
          </p:nvPr>
        </p:nvSpPr>
        <p:spPr>
          <a:xfrm>
            <a:off x="1683375" y="4905657"/>
            <a:ext cx="8773500" cy="10353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Lato"/>
              <a:buNone/>
              <a:defRPr sz="2000">
                <a:solidFill>
                  <a:srgbClr val="292048"/>
                </a:solidFill>
                <a:latin typeface="Lato"/>
                <a:ea typeface="Lato"/>
                <a:cs typeface="Lato"/>
                <a:sym typeface="Lato"/>
              </a:defRPr>
            </a:lvl1pPr>
            <a:lvl2pPr lvl="1" rtl="0" algn="ctr">
              <a:spcBef>
                <a:spcPts val="0"/>
              </a:spcBef>
              <a:spcAft>
                <a:spcPts val="0"/>
              </a:spcAft>
              <a:buSzPts val="4500"/>
              <a:buFont typeface="Lato"/>
              <a:buNone/>
              <a:defRPr sz="4500">
                <a:latin typeface="Lato"/>
                <a:ea typeface="Lato"/>
                <a:cs typeface="Lato"/>
                <a:sym typeface="Lato"/>
              </a:defRPr>
            </a:lvl2pPr>
            <a:lvl3pPr lvl="2" rtl="0" algn="ctr">
              <a:spcBef>
                <a:spcPts val="0"/>
              </a:spcBef>
              <a:spcAft>
                <a:spcPts val="0"/>
              </a:spcAft>
              <a:buSzPts val="4500"/>
              <a:buFont typeface="Lato"/>
              <a:buNone/>
              <a:defRPr sz="4500">
                <a:latin typeface="Lato"/>
                <a:ea typeface="Lato"/>
                <a:cs typeface="Lato"/>
                <a:sym typeface="Lato"/>
              </a:defRPr>
            </a:lvl3pPr>
            <a:lvl4pPr lvl="3" rtl="0" algn="ctr">
              <a:spcBef>
                <a:spcPts val="0"/>
              </a:spcBef>
              <a:spcAft>
                <a:spcPts val="0"/>
              </a:spcAft>
              <a:buSzPts val="4500"/>
              <a:buFont typeface="Lato"/>
              <a:buNone/>
              <a:defRPr sz="4500">
                <a:latin typeface="Lato"/>
                <a:ea typeface="Lato"/>
                <a:cs typeface="Lato"/>
                <a:sym typeface="Lato"/>
              </a:defRPr>
            </a:lvl4pPr>
            <a:lvl5pPr lvl="4" rtl="0" algn="ctr">
              <a:spcBef>
                <a:spcPts val="0"/>
              </a:spcBef>
              <a:spcAft>
                <a:spcPts val="0"/>
              </a:spcAft>
              <a:buSzPts val="4500"/>
              <a:buFont typeface="Lato"/>
              <a:buNone/>
              <a:defRPr sz="4500">
                <a:latin typeface="Lato"/>
                <a:ea typeface="Lato"/>
                <a:cs typeface="Lato"/>
                <a:sym typeface="Lato"/>
              </a:defRPr>
            </a:lvl5pPr>
            <a:lvl6pPr lvl="5" rtl="0" algn="ctr">
              <a:spcBef>
                <a:spcPts val="0"/>
              </a:spcBef>
              <a:spcAft>
                <a:spcPts val="0"/>
              </a:spcAft>
              <a:buSzPts val="4500"/>
              <a:buFont typeface="Lato"/>
              <a:buNone/>
              <a:defRPr sz="4500">
                <a:latin typeface="Lato"/>
                <a:ea typeface="Lato"/>
                <a:cs typeface="Lato"/>
                <a:sym typeface="Lato"/>
              </a:defRPr>
            </a:lvl6pPr>
            <a:lvl7pPr lvl="6" rtl="0" algn="ctr">
              <a:spcBef>
                <a:spcPts val="0"/>
              </a:spcBef>
              <a:spcAft>
                <a:spcPts val="0"/>
              </a:spcAft>
              <a:buSzPts val="4500"/>
              <a:buFont typeface="Lato"/>
              <a:buNone/>
              <a:defRPr sz="4500">
                <a:latin typeface="Lato"/>
                <a:ea typeface="Lato"/>
                <a:cs typeface="Lato"/>
                <a:sym typeface="Lato"/>
              </a:defRPr>
            </a:lvl7pPr>
            <a:lvl8pPr lvl="7" rtl="0" algn="ctr">
              <a:spcBef>
                <a:spcPts val="0"/>
              </a:spcBef>
              <a:spcAft>
                <a:spcPts val="0"/>
              </a:spcAft>
              <a:buSzPts val="4500"/>
              <a:buFont typeface="Lato"/>
              <a:buNone/>
              <a:defRPr sz="4500">
                <a:latin typeface="Lato"/>
                <a:ea typeface="Lato"/>
                <a:cs typeface="Lato"/>
                <a:sym typeface="Lato"/>
              </a:defRPr>
            </a:lvl8pPr>
            <a:lvl9pPr lvl="8" rtl="0" algn="ctr">
              <a:spcBef>
                <a:spcPts val="0"/>
              </a:spcBef>
              <a:spcAft>
                <a:spcPts val="0"/>
              </a:spcAft>
              <a:buSzPts val="4500"/>
              <a:buFont typeface="Lato"/>
              <a:buNone/>
              <a:defRPr sz="4500">
                <a:latin typeface="Lato"/>
                <a:ea typeface="Lato"/>
                <a:cs typeface="Lato"/>
                <a:sym typeface="Lato"/>
              </a:defRPr>
            </a:lvl9pPr>
          </a:lstStyle>
          <a:p/>
        </p:txBody>
      </p:sp>
      <p:sp>
        <p:nvSpPr>
          <p:cNvPr id="158" name="Google Shape;158;p16"/>
          <p:cNvSpPr txBox="1"/>
          <p:nvPr>
            <p:ph idx="4" type="title"/>
          </p:nvPr>
        </p:nvSpPr>
        <p:spPr>
          <a:xfrm>
            <a:off x="1683375" y="6055785"/>
            <a:ext cx="8773500" cy="10353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Lato"/>
              <a:buNone/>
              <a:defRPr sz="2000">
                <a:solidFill>
                  <a:srgbClr val="292048"/>
                </a:solidFill>
                <a:latin typeface="Lato"/>
                <a:ea typeface="Lato"/>
                <a:cs typeface="Lato"/>
                <a:sym typeface="Lato"/>
              </a:defRPr>
            </a:lvl1pPr>
            <a:lvl2pPr lvl="1" rtl="0" algn="ctr">
              <a:spcBef>
                <a:spcPts val="0"/>
              </a:spcBef>
              <a:spcAft>
                <a:spcPts val="0"/>
              </a:spcAft>
              <a:buSzPts val="4500"/>
              <a:buFont typeface="Lato"/>
              <a:buNone/>
              <a:defRPr sz="4500">
                <a:latin typeface="Lato"/>
                <a:ea typeface="Lato"/>
                <a:cs typeface="Lato"/>
                <a:sym typeface="Lato"/>
              </a:defRPr>
            </a:lvl2pPr>
            <a:lvl3pPr lvl="2" rtl="0" algn="ctr">
              <a:spcBef>
                <a:spcPts val="0"/>
              </a:spcBef>
              <a:spcAft>
                <a:spcPts val="0"/>
              </a:spcAft>
              <a:buSzPts val="4500"/>
              <a:buFont typeface="Lato"/>
              <a:buNone/>
              <a:defRPr sz="4500">
                <a:latin typeface="Lato"/>
                <a:ea typeface="Lato"/>
                <a:cs typeface="Lato"/>
                <a:sym typeface="Lato"/>
              </a:defRPr>
            </a:lvl3pPr>
            <a:lvl4pPr lvl="3" rtl="0" algn="ctr">
              <a:spcBef>
                <a:spcPts val="0"/>
              </a:spcBef>
              <a:spcAft>
                <a:spcPts val="0"/>
              </a:spcAft>
              <a:buSzPts val="4500"/>
              <a:buFont typeface="Lato"/>
              <a:buNone/>
              <a:defRPr sz="4500">
                <a:latin typeface="Lato"/>
                <a:ea typeface="Lato"/>
                <a:cs typeface="Lato"/>
                <a:sym typeface="Lato"/>
              </a:defRPr>
            </a:lvl4pPr>
            <a:lvl5pPr lvl="4" rtl="0" algn="ctr">
              <a:spcBef>
                <a:spcPts val="0"/>
              </a:spcBef>
              <a:spcAft>
                <a:spcPts val="0"/>
              </a:spcAft>
              <a:buSzPts val="4500"/>
              <a:buFont typeface="Lato"/>
              <a:buNone/>
              <a:defRPr sz="4500">
                <a:latin typeface="Lato"/>
                <a:ea typeface="Lato"/>
                <a:cs typeface="Lato"/>
                <a:sym typeface="Lato"/>
              </a:defRPr>
            </a:lvl5pPr>
            <a:lvl6pPr lvl="5" rtl="0" algn="ctr">
              <a:spcBef>
                <a:spcPts val="0"/>
              </a:spcBef>
              <a:spcAft>
                <a:spcPts val="0"/>
              </a:spcAft>
              <a:buSzPts val="4500"/>
              <a:buFont typeface="Lato"/>
              <a:buNone/>
              <a:defRPr sz="4500">
                <a:latin typeface="Lato"/>
                <a:ea typeface="Lato"/>
                <a:cs typeface="Lato"/>
                <a:sym typeface="Lato"/>
              </a:defRPr>
            </a:lvl6pPr>
            <a:lvl7pPr lvl="6" rtl="0" algn="ctr">
              <a:spcBef>
                <a:spcPts val="0"/>
              </a:spcBef>
              <a:spcAft>
                <a:spcPts val="0"/>
              </a:spcAft>
              <a:buSzPts val="4500"/>
              <a:buFont typeface="Lato"/>
              <a:buNone/>
              <a:defRPr sz="4500">
                <a:latin typeface="Lato"/>
                <a:ea typeface="Lato"/>
                <a:cs typeface="Lato"/>
                <a:sym typeface="Lato"/>
              </a:defRPr>
            </a:lvl7pPr>
            <a:lvl8pPr lvl="7" rtl="0" algn="ctr">
              <a:spcBef>
                <a:spcPts val="0"/>
              </a:spcBef>
              <a:spcAft>
                <a:spcPts val="0"/>
              </a:spcAft>
              <a:buSzPts val="4500"/>
              <a:buFont typeface="Lato"/>
              <a:buNone/>
              <a:defRPr sz="4500">
                <a:latin typeface="Lato"/>
                <a:ea typeface="Lato"/>
                <a:cs typeface="Lato"/>
                <a:sym typeface="Lato"/>
              </a:defRPr>
            </a:lvl8pPr>
            <a:lvl9pPr lvl="8" rtl="0" algn="ctr">
              <a:spcBef>
                <a:spcPts val="0"/>
              </a:spcBef>
              <a:spcAft>
                <a:spcPts val="0"/>
              </a:spcAft>
              <a:buSzPts val="4500"/>
              <a:buFont typeface="Lato"/>
              <a:buNone/>
              <a:defRPr sz="4500">
                <a:latin typeface="Lato"/>
                <a:ea typeface="Lato"/>
                <a:cs typeface="Lato"/>
                <a:sym typeface="Lato"/>
              </a:defRPr>
            </a:lvl9pPr>
          </a:lstStyle>
          <a:p/>
        </p:txBody>
      </p:sp>
      <p:sp>
        <p:nvSpPr>
          <p:cNvPr id="159" name="Google Shape;159;p16"/>
          <p:cNvSpPr txBox="1"/>
          <p:nvPr>
            <p:ph idx="5" type="title"/>
          </p:nvPr>
        </p:nvSpPr>
        <p:spPr>
          <a:xfrm>
            <a:off x="1683375" y="7091119"/>
            <a:ext cx="8773500" cy="10353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Lato"/>
              <a:buNone/>
              <a:defRPr sz="2000">
                <a:solidFill>
                  <a:srgbClr val="292048"/>
                </a:solidFill>
                <a:latin typeface="Lato"/>
                <a:ea typeface="Lato"/>
                <a:cs typeface="Lato"/>
                <a:sym typeface="Lato"/>
              </a:defRPr>
            </a:lvl1pPr>
            <a:lvl2pPr lvl="1" rtl="0" algn="ctr">
              <a:spcBef>
                <a:spcPts val="0"/>
              </a:spcBef>
              <a:spcAft>
                <a:spcPts val="0"/>
              </a:spcAft>
              <a:buSzPts val="4500"/>
              <a:buFont typeface="Lato"/>
              <a:buNone/>
              <a:defRPr sz="4500">
                <a:latin typeface="Lato"/>
                <a:ea typeface="Lato"/>
                <a:cs typeface="Lato"/>
                <a:sym typeface="Lato"/>
              </a:defRPr>
            </a:lvl2pPr>
            <a:lvl3pPr lvl="2" rtl="0" algn="ctr">
              <a:spcBef>
                <a:spcPts val="0"/>
              </a:spcBef>
              <a:spcAft>
                <a:spcPts val="0"/>
              </a:spcAft>
              <a:buSzPts val="4500"/>
              <a:buFont typeface="Lato"/>
              <a:buNone/>
              <a:defRPr sz="4500">
                <a:latin typeface="Lato"/>
                <a:ea typeface="Lato"/>
                <a:cs typeface="Lato"/>
                <a:sym typeface="Lato"/>
              </a:defRPr>
            </a:lvl3pPr>
            <a:lvl4pPr lvl="3" rtl="0" algn="ctr">
              <a:spcBef>
                <a:spcPts val="0"/>
              </a:spcBef>
              <a:spcAft>
                <a:spcPts val="0"/>
              </a:spcAft>
              <a:buSzPts val="4500"/>
              <a:buFont typeface="Lato"/>
              <a:buNone/>
              <a:defRPr sz="4500">
                <a:latin typeface="Lato"/>
                <a:ea typeface="Lato"/>
                <a:cs typeface="Lato"/>
                <a:sym typeface="Lato"/>
              </a:defRPr>
            </a:lvl4pPr>
            <a:lvl5pPr lvl="4" rtl="0" algn="ctr">
              <a:spcBef>
                <a:spcPts val="0"/>
              </a:spcBef>
              <a:spcAft>
                <a:spcPts val="0"/>
              </a:spcAft>
              <a:buSzPts val="4500"/>
              <a:buFont typeface="Lato"/>
              <a:buNone/>
              <a:defRPr sz="4500">
                <a:latin typeface="Lato"/>
                <a:ea typeface="Lato"/>
                <a:cs typeface="Lato"/>
                <a:sym typeface="Lato"/>
              </a:defRPr>
            </a:lvl5pPr>
            <a:lvl6pPr lvl="5" rtl="0" algn="ctr">
              <a:spcBef>
                <a:spcPts val="0"/>
              </a:spcBef>
              <a:spcAft>
                <a:spcPts val="0"/>
              </a:spcAft>
              <a:buSzPts val="4500"/>
              <a:buFont typeface="Lato"/>
              <a:buNone/>
              <a:defRPr sz="4500">
                <a:latin typeface="Lato"/>
                <a:ea typeface="Lato"/>
                <a:cs typeface="Lato"/>
                <a:sym typeface="Lato"/>
              </a:defRPr>
            </a:lvl6pPr>
            <a:lvl7pPr lvl="6" rtl="0" algn="ctr">
              <a:spcBef>
                <a:spcPts val="0"/>
              </a:spcBef>
              <a:spcAft>
                <a:spcPts val="0"/>
              </a:spcAft>
              <a:buSzPts val="4500"/>
              <a:buFont typeface="Lato"/>
              <a:buNone/>
              <a:defRPr sz="4500">
                <a:latin typeface="Lato"/>
                <a:ea typeface="Lato"/>
                <a:cs typeface="Lato"/>
                <a:sym typeface="Lato"/>
              </a:defRPr>
            </a:lvl7pPr>
            <a:lvl8pPr lvl="7" rtl="0" algn="ctr">
              <a:spcBef>
                <a:spcPts val="0"/>
              </a:spcBef>
              <a:spcAft>
                <a:spcPts val="0"/>
              </a:spcAft>
              <a:buSzPts val="4500"/>
              <a:buFont typeface="Lato"/>
              <a:buNone/>
              <a:defRPr sz="4500">
                <a:latin typeface="Lato"/>
                <a:ea typeface="Lato"/>
                <a:cs typeface="Lato"/>
                <a:sym typeface="Lato"/>
              </a:defRPr>
            </a:lvl8pPr>
            <a:lvl9pPr lvl="8" rtl="0" algn="ctr">
              <a:spcBef>
                <a:spcPts val="0"/>
              </a:spcBef>
              <a:spcAft>
                <a:spcPts val="0"/>
              </a:spcAft>
              <a:buSzPts val="4500"/>
              <a:buFont typeface="Lato"/>
              <a:buNone/>
              <a:defRPr sz="4500">
                <a:latin typeface="Lato"/>
                <a:ea typeface="Lato"/>
                <a:cs typeface="Lato"/>
                <a:sym typeface="Lato"/>
              </a:defRPr>
            </a:lvl9pPr>
          </a:lstStyle>
          <a:p/>
        </p:txBody>
      </p:sp>
      <p:sp>
        <p:nvSpPr>
          <p:cNvPr id="160" name="Google Shape;160;p16"/>
          <p:cNvSpPr txBox="1"/>
          <p:nvPr>
            <p:ph idx="6" type="title"/>
          </p:nvPr>
        </p:nvSpPr>
        <p:spPr>
          <a:xfrm>
            <a:off x="1683375" y="8206396"/>
            <a:ext cx="8773500" cy="10353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Lato"/>
              <a:buNone/>
              <a:defRPr sz="2000">
                <a:solidFill>
                  <a:srgbClr val="292048"/>
                </a:solidFill>
                <a:latin typeface="Lato"/>
                <a:ea typeface="Lato"/>
                <a:cs typeface="Lato"/>
                <a:sym typeface="Lato"/>
              </a:defRPr>
            </a:lvl1pPr>
            <a:lvl2pPr lvl="1" rtl="0" algn="ctr">
              <a:spcBef>
                <a:spcPts val="0"/>
              </a:spcBef>
              <a:spcAft>
                <a:spcPts val="0"/>
              </a:spcAft>
              <a:buSzPts val="4500"/>
              <a:buFont typeface="Lato"/>
              <a:buNone/>
              <a:defRPr sz="4500">
                <a:latin typeface="Lato"/>
                <a:ea typeface="Lato"/>
                <a:cs typeface="Lato"/>
                <a:sym typeface="Lato"/>
              </a:defRPr>
            </a:lvl2pPr>
            <a:lvl3pPr lvl="2" rtl="0" algn="ctr">
              <a:spcBef>
                <a:spcPts val="0"/>
              </a:spcBef>
              <a:spcAft>
                <a:spcPts val="0"/>
              </a:spcAft>
              <a:buSzPts val="4500"/>
              <a:buFont typeface="Lato"/>
              <a:buNone/>
              <a:defRPr sz="4500">
                <a:latin typeface="Lato"/>
                <a:ea typeface="Lato"/>
                <a:cs typeface="Lato"/>
                <a:sym typeface="Lato"/>
              </a:defRPr>
            </a:lvl3pPr>
            <a:lvl4pPr lvl="3" rtl="0" algn="ctr">
              <a:spcBef>
                <a:spcPts val="0"/>
              </a:spcBef>
              <a:spcAft>
                <a:spcPts val="0"/>
              </a:spcAft>
              <a:buSzPts val="4500"/>
              <a:buFont typeface="Lato"/>
              <a:buNone/>
              <a:defRPr sz="4500">
                <a:latin typeface="Lato"/>
                <a:ea typeface="Lato"/>
                <a:cs typeface="Lato"/>
                <a:sym typeface="Lato"/>
              </a:defRPr>
            </a:lvl4pPr>
            <a:lvl5pPr lvl="4" rtl="0" algn="ctr">
              <a:spcBef>
                <a:spcPts val="0"/>
              </a:spcBef>
              <a:spcAft>
                <a:spcPts val="0"/>
              </a:spcAft>
              <a:buSzPts val="4500"/>
              <a:buFont typeface="Lato"/>
              <a:buNone/>
              <a:defRPr sz="4500">
                <a:latin typeface="Lato"/>
                <a:ea typeface="Lato"/>
                <a:cs typeface="Lato"/>
                <a:sym typeface="Lato"/>
              </a:defRPr>
            </a:lvl5pPr>
            <a:lvl6pPr lvl="5" rtl="0" algn="ctr">
              <a:spcBef>
                <a:spcPts val="0"/>
              </a:spcBef>
              <a:spcAft>
                <a:spcPts val="0"/>
              </a:spcAft>
              <a:buSzPts val="4500"/>
              <a:buFont typeface="Lato"/>
              <a:buNone/>
              <a:defRPr sz="4500">
                <a:latin typeface="Lato"/>
                <a:ea typeface="Lato"/>
                <a:cs typeface="Lato"/>
                <a:sym typeface="Lato"/>
              </a:defRPr>
            </a:lvl6pPr>
            <a:lvl7pPr lvl="6" rtl="0" algn="ctr">
              <a:spcBef>
                <a:spcPts val="0"/>
              </a:spcBef>
              <a:spcAft>
                <a:spcPts val="0"/>
              </a:spcAft>
              <a:buSzPts val="4500"/>
              <a:buFont typeface="Lato"/>
              <a:buNone/>
              <a:defRPr sz="4500">
                <a:latin typeface="Lato"/>
                <a:ea typeface="Lato"/>
                <a:cs typeface="Lato"/>
                <a:sym typeface="Lato"/>
              </a:defRPr>
            </a:lvl7pPr>
            <a:lvl8pPr lvl="7" rtl="0" algn="ctr">
              <a:spcBef>
                <a:spcPts val="0"/>
              </a:spcBef>
              <a:spcAft>
                <a:spcPts val="0"/>
              </a:spcAft>
              <a:buSzPts val="4500"/>
              <a:buFont typeface="Lato"/>
              <a:buNone/>
              <a:defRPr sz="4500">
                <a:latin typeface="Lato"/>
                <a:ea typeface="Lato"/>
                <a:cs typeface="Lato"/>
                <a:sym typeface="Lato"/>
              </a:defRPr>
            </a:lvl8pPr>
            <a:lvl9pPr lvl="8" rtl="0" algn="ctr">
              <a:spcBef>
                <a:spcPts val="0"/>
              </a:spcBef>
              <a:spcAft>
                <a:spcPts val="0"/>
              </a:spcAft>
              <a:buSzPts val="4500"/>
              <a:buFont typeface="Lato"/>
              <a:buNone/>
              <a:defRPr sz="4500">
                <a:latin typeface="Lato"/>
                <a:ea typeface="Lato"/>
                <a:cs typeface="Lato"/>
                <a:sym typeface="Lato"/>
              </a:defRPr>
            </a:lvl9pPr>
          </a:lstStyle>
          <a:p/>
        </p:txBody>
      </p:sp>
      <p:sp>
        <p:nvSpPr>
          <p:cNvPr id="161" name="Google Shape;161;p16"/>
          <p:cNvSpPr txBox="1"/>
          <p:nvPr>
            <p:ph idx="7" type="title"/>
          </p:nvPr>
        </p:nvSpPr>
        <p:spPr>
          <a:xfrm>
            <a:off x="1683375" y="9356498"/>
            <a:ext cx="8773500" cy="10353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Lato"/>
              <a:buNone/>
              <a:defRPr sz="2000">
                <a:solidFill>
                  <a:srgbClr val="292048"/>
                </a:solidFill>
                <a:latin typeface="Lato"/>
                <a:ea typeface="Lato"/>
                <a:cs typeface="Lato"/>
                <a:sym typeface="Lato"/>
              </a:defRPr>
            </a:lvl1pPr>
            <a:lvl2pPr lvl="1" rtl="0" algn="ctr">
              <a:spcBef>
                <a:spcPts val="0"/>
              </a:spcBef>
              <a:spcAft>
                <a:spcPts val="0"/>
              </a:spcAft>
              <a:buSzPts val="4500"/>
              <a:buFont typeface="Lato"/>
              <a:buNone/>
              <a:defRPr sz="4500">
                <a:latin typeface="Lato"/>
                <a:ea typeface="Lato"/>
                <a:cs typeface="Lato"/>
                <a:sym typeface="Lato"/>
              </a:defRPr>
            </a:lvl2pPr>
            <a:lvl3pPr lvl="2" rtl="0" algn="ctr">
              <a:spcBef>
                <a:spcPts val="0"/>
              </a:spcBef>
              <a:spcAft>
                <a:spcPts val="0"/>
              </a:spcAft>
              <a:buSzPts val="4500"/>
              <a:buFont typeface="Lato"/>
              <a:buNone/>
              <a:defRPr sz="4500">
                <a:latin typeface="Lato"/>
                <a:ea typeface="Lato"/>
                <a:cs typeface="Lato"/>
                <a:sym typeface="Lato"/>
              </a:defRPr>
            </a:lvl3pPr>
            <a:lvl4pPr lvl="3" rtl="0" algn="ctr">
              <a:spcBef>
                <a:spcPts val="0"/>
              </a:spcBef>
              <a:spcAft>
                <a:spcPts val="0"/>
              </a:spcAft>
              <a:buSzPts val="4500"/>
              <a:buFont typeface="Lato"/>
              <a:buNone/>
              <a:defRPr sz="4500">
                <a:latin typeface="Lato"/>
                <a:ea typeface="Lato"/>
                <a:cs typeface="Lato"/>
                <a:sym typeface="Lato"/>
              </a:defRPr>
            </a:lvl4pPr>
            <a:lvl5pPr lvl="4" rtl="0" algn="ctr">
              <a:spcBef>
                <a:spcPts val="0"/>
              </a:spcBef>
              <a:spcAft>
                <a:spcPts val="0"/>
              </a:spcAft>
              <a:buSzPts val="4500"/>
              <a:buFont typeface="Lato"/>
              <a:buNone/>
              <a:defRPr sz="4500">
                <a:latin typeface="Lato"/>
                <a:ea typeface="Lato"/>
                <a:cs typeface="Lato"/>
                <a:sym typeface="Lato"/>
              </a:defRPr>
            </a:lvl5pPr>
            <a:lvl6pPr lvl="5" rtl="0" algn="ctr">
              <a:spcBef>
                <a:spcPts val="0"/>
              </a:spcBef>
              <a:spcAft>
                <a:spcPts val="0"/>
              </a:spcAft>
              <a:buSzPts val="4500"/>
              <a:buFont typeface="Lato"/>
              <a:buNone/>
              <a:defRPr sz="4500">
                <a:latin typeface="Lato"/>
                <a:ea typeface="Lato"/>
                <a:cs typeface="Lato"/>
                <a:sym typeface="Lato"/>
              </a:defRPr>
            </a:lvl6pPr>
            <a:lvl7pPr lvl="6" rtl="0" algn="ctr">
              <a:spcBef>
                <a:spcPts val="0"/>
              </a:spcBef>
              <a:spcAft>
                <a:spcPts val="0"/>
              </a:spcAft>
              <a:buSzPts val="4500"/>
              <a:buFont typeface="Lato"/>
              <a:buNone/>
              <a:defRPr sz="4500">
                <a:latin typeface="Lato"/>
                <a:ea typeface="Lato"/>
                <a:cs typeface="Lato"/>
                <a:sym typeface="Lato"/>
              </a:defRPr>
            </a:lvl7pPr>
            <a:lvl8pPr lvl="7" rtl="0" algn="ctr">
              <a:spcBef>
                <a:spcPts val="0"/>
              </a:spcBef>
              <a:spcAft>
                <a:spcPts val="0"/>
              </a:spcAft>
              <a:buSzPts val="4500"/>
              <a:buFont typeface="Lato"/>
              <a:buNone/>
              <a:defRPr sz="4500">
                <a:latin typeface="Lato"/>
                <a:ea typeface="Lato"/>
                <a:cs typeface="Lato"/>
                <a:sym typeface="Lato"/>
              </a:defRPr>
            </a:lvl8pPr>
            <a:lvl9pPr lvl="8" rtl="0" algn="ctr">
              <a:spcBef>
                <a:spcPts val="0"/>
              </a:spcBef>
              <a:spcAft>
                <a:spcPts val="0"/>
              </a:spcAft>
              <a:buSzPts val="4500"/>
              <a:buFont typeface="Lato"/>
              <a:buNone/>
              <a:defRPr sz="4500">
                <a:latin typeface="Lato"/>
                <a:ea typeface="Lato"/>
                <a:cs typeface="Lato"/>
                <a:sym typeface="Lato"/>
              </a:defRPr>
            </a:lvl9pPr>
          </a:lstStyle>
          <a:p/>
        </p:txBody>
      </p:sp>
      <p:sp>
        <p:nvSpPr>
          <p:cNvPr id="162" name="Google Shape;162;p16"/>
          <p:cNvSpPr txBox="1"/>
          <p:nvPr>
            <p:ph idx="8" type="title"/>
          </p:nvPr>
        </p:nvSpPr>
        <p:spPr>
          <a:xfrm>
            <a:off x="5370281" y="-3833"/>
            <a:ext cx="5550000" cy="1494000"/>
          </a:xfrm>
          <a:prstGeom prst="rect">
            <a:avLst/>
          </a:prstGeom>
        </p:spPr>
        <p:txBody>
          <a:bodyPr anchorCtr="0" anchor="ctr" bIns="114275" lIns="114275" spcFirstLastPara="1" rIns="114275" wrap="square" tIns="114275">
            <a:normAutofit/>
          </a:bodyPr>
          <a:lstStyle>
            <a:lvl1pPr lvl="0" rtl="0" algn="r">
              <a:spcBef>
                <a:spcPts val="0"/>
              </a:spcBef>
              <a:spcAft>
                <a:spcPts val="0"/>
              </a:spcAft>
              <a:buClr>
                <a:schemeClr val="lt1"/>
              </a:buClr>
              <a:buSzPts val="2300"/>
              <a:buFont typeface="Lato"/>
              <a:buNone/>
              <a:defRPr sz="2300">
                <a:solidFill>
                  <a:schemeClr val="lt1"/>
                </a:solidFill>
                <a:latin typeface="Lato"/>
                <a:ea typeface="Lato"/>
                <a:cs typeface="Lato"/>
                <a:sym typeface="Lato"/>
              </a:defRPr>
            </a:lvl1pPr>
            <a:lvl2pPr lvl="1" rtl="0" algn="r">
              <a:spcBef>
                <a:spcPts val="0"/>
              </a:spcBef>
              <a:spcAft>
                <a:spcPts val="0"/>
              </a:spcAft>
              <a:buSzPts val="6000"/>
              <a:buFont typeface="Lato"/>
              <a:buNone/>
              <a:defRPr sz="6000">
                <a:latin typeface="Lato"/>
                <a:ea typeface="Lato"/>
                <a:cs typeface="Lato"/>
                <a:sym typeface="Lato"/>
              </a:defRPr>
            </a:lvl2pPr>
            <a:lvl3pPr lvl="2" rtl="0" algn="r">
              <a:spcBef>
                <a:spcPts val="0"/>
              </a:spcBef>
              <a:spcAft>
                <a:spcPts val="0"/>
              </a:spcAft>
              <a:buSzPts val="6000"/>
              <a:buFont typeface="Lato"/>
              <a:buNone/>
              <a:defRPr sz="6000">
                <a:latin typeface="Lato"/>
                <a:ea typeface="Lato"/>
                <a:cs typeface="Lato"/>
                <a:sym typeface="Lato"/>
              </a:defRPr>
            </a:lvl3pPr>
            <a:lvl4pPr lvl="3" rtl="0" algn="r">
              <a:spcBef>
                <a:spcPts val="0"/>
              </a:spcBef>
              <a:spcAft>
                <a:spcPts val="0"/>
              </a:spcAft>
              <a:buSzPts val="6000"/>
              <a:buFont typeface="Lato"/>
              <a:buNone/>
              <a:defRPr sz="6000">
                <a:latin typeface="Lato"/>
                <a:ea typeface="Lato"/>
                <a:cs typeface="Lato"/>
                <a:sym typeface="Lato"/>
              </a:defRPr>
            </a:lvl4pPr>
            <a:lvl5pPr lvl="4" rtl="0" algn="r">
              <a:spcBef>
                <a:spcPts val="0"/>
              </a:spcBef>
              <a:spcAft>
                <a:spcPts val="0"/>
              </a:spcAft>
              <a:buSzPts val="6000"/>
              <a:buFont typeface="Lato"/>
              <a:buNone/>
              <a:defRPr sz="6000">
                <a:latin typeface="Lato"/>
                <a:ea typeface="Lato"/>
                <a:cs typeface="Lato"/>
                <a:sym typeface="Lato"/>
              </a:defRPr>
            </a:lvl5pPr>
            <a:lvl6pPr lvl="5" rtl="0" algn="r">
              <a:spcBef>
                <a:spcPts val="0"/>
              </a:spcBef>
              <a:spcAft>
                <a:spcPts val="0"/>
              </a:spcAft>
              <a:buSzPts val="6000"/>
              <a:buFont typeface="Lato"/>
              <a:buNone/>
              <a:defRPr sz="6000">
                <a:latin typeface="Lato"/>
                <a:ea typeface="Lato"/>
                <a:cs typeface="Lato"/>
                <a:sym typeface="Lato"/>
              </a:defRPr>
            </a:lvl6pPr>
            <a:lvl7pPr lvl="6" rtl="0" algn="r">
              <a:spcBef>
                <a:spcPts val="0"/>
              </a:spcBef>
              <a:spcAft>
                <a:spcPts val="0"/>
              </a:spcAft>
              <a:buSzPts val="6000"/>
              <a:buFont typeface="Lato"/>
              <a:buNone/>
              <a:defRPr sz="6000">
                <a:latin typeface="Lato"/>
                <a:ea typeface="Lato"/>
                <a:cs typeface="Lato"/>
                <a:sym typeface="Lato"/>
              </a:defRPr>
            </a:lvl7pPr>
            <a:lvl8pPr lvl="7" rtl="0" algn="r">
              <a:spcBef>
                <a:spcPts val="0"/>
              </a:spcBef>
              <a:spcAft>
                <a:spcPts val="0"/>
              </a:spcAft>
              <a:buSzPts val="6000"/>
              <a:buFont typeface="Lato"/>
              <a:buNone/>
              <a:defRPr sz="6000">
                <a:latin typeface="Lato"/>
                <a:ea typeface="Lato"/>
                <a:cs typeface="Lato"/>
                <a:sym typeface="Lato"/>
              </a:defRPr>
            </a:lvl8pPr>
            <a:lvl9pPr lvl="8" rtl="0" algn="r">
              <a:spcBef>
                <a:spcPts val="0"/>
              </a:spcBef>
              <a:spcAft>
                <a:spcPts val="0"/>
              </a:spcAft>
              <a:buSzPts val="6000"/>
              <a:buFont typeface="Lato"/>
              <a:buNone/>
              <a:defRPr sz="6000">
                <a:latin typeface="Lato"/>
                <a:ea typeface="Lato"/>
                <a:cs typeface="Lato"/>
                <a:sym typeface="Lato"/>
              </a:defRPr>
            </a:lvl9pPr>
          </a:lstStyle>
          <a:p/>
        </p:txBody>
      </p:sp>
      <p:sp>
        <p:nvSpPr>
          <p:cNvPr id="163" name="Google Shape;163;p16"/>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itle + text">
  <p:cSld name="BLANK_5">
    <p:bg>
      <p:bgPr>
        <a:solidFill>
          <a:srgbClr val="E3E0F1">
            <a:alpha val="11760"/>
          </a:srgbClr>
        </a:solidFill>
      </p:bgPr>
    </p:bg>
    <p:spTree>
      <p:nvGrpSpPr>
        <p:cNvPr id="164" name="Shape 164"/>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p:cSld name="BLANK_2">
    <p:bg>
      <p:bgPr>
        <a:solidFill>
          <a:srgbClr val="E3E0F1">
            <a:alpha val="11760"/>
          </a:srgbClr>
        </a:solidFill>
      </p:bgPr>
    </p:bg>
    <p:spTree>
      <p:nvGrpSpPr>
        <p:cNvPr id="165" name="Shape 165"/>
        <p:cNvGrpSpPr/>
        <p:nvPr/>
      </p:nvGrpSpPr>
      <p:grpSpPr>
        <a:xfrm>
          <a:off x="0" y="0"/>
          <a:ext cx="0" cy="0"/>
          <a:chOff x="0" y="0"/>
          <a:chExt cx="0" cy="0"/>
        </a:xfrm>
      </p:grpSpPr>
      <p:sp>
        <p:nvSpPr>
          <p:cNvPr id="166" name="Google Shape;166;p18"/>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167" name="Google Shape;167;p18"/>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rtl="0" algn="l">
              <a:lnSpc>
                <a:spcPct val="110000"/>
              </a:lnSpc>
              <a:spcBef>
                <a:spcPts val="0"/>
              </a:spcBef>
              <a:spcAft>
                <a:spcPts val="0"/>
              </a:spcAft>
              <a:buNone/>
            </a:pPr>
            <a:r>
              <a:rPr lang="en" sz="900">
                <a:solidFill>
                  <a:srgbClr val="453776"/>
                </a:solidFill>
                <a:latin typeface="Lato"/>
                <a:ea typeface="Lato"/>
                <a:cs typeface="Lato"/>
                <a:sym typeface="Lato"/>
              </a:rPr>
              <a:t>MentorcliQ Confidential</a:t>
            </a:r>
            <a:endParaRPr sz="900">
              <a:solidFill>
                <a:srgbClr val="453776"/>
              </a:solidFill>
              <a:latin typeface="Lato"/>
              <a:ea typeface="Lato"/>
              <a:cs typeface="Lato"/>
              <a:sym typeface="Lato"/>
            </a:endParaRPr>
          </a:p>
        </p:txBody>
      </p:sp>
      <p:pic>
        <p:nvPicPr>
          <p:cNvPr id="168" name="Google Shape;168;p18"/>
          <p:cNvPicPr preferRelativeResize="0"/>
          <p:nvPr/>
        </p:nvPicPr>
        <p:blipFill rotWithShape="1">
          <a:blip r:embed="rId2">
            <a:alphaModFix/>
          </a:blip>
          <a:srcRect b="24511" l="0" r="0" t="0"/>
          <a:stretch/>
        </p:blipFill>
        <p:spPr>
          <a:xfrm>
            <a:off x="42313" y="244556"/>
            <a:ext cx="595123" cy="734792"/>
          </a:xfrm>
          <a:prstGeom prst="rect">
            <a:avLst/>
          </a:prstGeom>
          <a:noFill/>
          <a:ln>
            <a:noFill/>
          </a:ln>
        </p:spPr>
      </p:pic>
      <p:sp>
        <p:nvSpPr>
          <p:cNvPr id="169" name="Google Shape;169;p18"/>
          <p:cNvSpPr txBox="1"/>
          <p:nvPr/>
        </p:nvSpPr>
        <p:spPr>
          <a:xfrm>
            <a:off x="7984063" y="10458056"/>
            <a:ext cx="2959800" cy="384900"/>
          </a:xfrm>
          <a:prstGeom prst="rect">
            <a:avLst/>
          </a:prstGeom>
          <a:noFill/>
          <a:ln>
            <a:noFill/>
          </a:ln>
        </p:spPr>
        <p:txBody>
          <a:bodyPr anchorCtr="0" anchor="t" bIns="114275" lIns="114275" spcFirstLastPara="1" rIns="114275" wrap="square" tIns="114275">
            <a:spAutoFit/>
          </a:bodyPr>
          <a:lstStyle/>
          <a:p>
            <a:pPr indent="0" lvl="0" marL="0" rtl="0" algn="r">
              <a:spcBef>
                <a:spcPts val="0"/>
              </a:spcBef>
              <a:spcAft>
                <a:spcPts val="0"/>
              </a:spcAft>
              <a:buNone/>
            </a:pPr>
            <a:r>
              <a:rPr b="1" lang="en" sz="1000">
                <a:solidFill>
                  <a:srgbClr val="292048"/>
                </a:solidFill>
                <a:latin typeface="Lato"/>
                <a:ea typeface="Lato"/>
                <a:cs typeface="Lato"/>
                <a:sym typeface="Lato"/>
              </a:rPr>
              <a:t>www.mentorcliq.com</a:t>
            </a:r>
            <a:endParaRPr b="1" sz="1000">
              <a:solidFill>
                <a:srgbClr val="292048"/>
              </a:solidFill>
              <a:latin typeface="Lato"/>
              <a:ea typeface="Lato"/>
              <a:cs typeface="Lato"/>
              <a:sym typeface="Lato"/>
            </a:endParaRPr>
          </a:p>
        </p:txBody>
      </p:sp>
      <p:pic>
        <p:nvPicPr>
          <p:cNvPr id="170" name="Google Shape;170;p18"/>
          <p:cNvPicPr preferRelativeResize="0"/>
          <p:nvPr/>
        </p:nvPicPr>
        <p:blipFill rotWithShape="1">
          <a:blip r:embed="rId3">
            <a:alphaModFix/>
          </a:blip>
          <a:srcRect b="0" l="0" r="13785" t="0"/>
          <a:stretch/>
        </p:blipFill>
        <p:spPr>
          <a:xfrm>
            <a:off x="4433219" y="1695444"/>
            <a:ext cx="6996842" cy="9300726"/>
          </a:xfrm>
          <a:prstGeom prst="rect">
            <a:avLst/>
          </a:prstGeom>
          <a:noFill/>
          <a:ln>
            <a:noFill/>
          </a:ln>
        </p:spPr>
      </p:pic>
      <p:cxnSp>
        <p:nvCxnSpPr>
          <p:cNvPr id="171" name="Google Shape;171;p18"/>
          <p:cNvCxnSpPr/>
          <p:nvPr/>
        </p:nvCxnSpPr>
        <p:spPr>
          <a:xfrm rot="10800000">
            <a:off x="929219" y="2959733"/>
            <a:ext cx="0" cy="1134600"/>
          </a:xfrm>
          <a:prstGeom prst="straightConnector1">
            <a:avLst/>
          </a:prstGeom>
          <a:noFill/>
          <a:ln cap="flat" cmpd="sng" w="19050">
            <a:solidFill>
              <a:srgbClr val="5A46AC"/>
            </a:solidFill>
            <a:prstDash val="solid"/>
            <a:miter lim="400000"/>
            <a:headEnd len="sm" w="sm" type="none"/>
            <a:tailEnd len="sm" w="sm" type="none"/>
          </a:ln>
        </p:spPr>
      </p:cxnSp>
      <p:sp>
        <p:nvSpPr>
          <p:cNvPr id="172" name="Google Shape;172;p18"/>
          <p:cNvSpPr txBox="1"/>
          <p:nvPr>
            <p:ph type="title"/>
          </p:nvPr>
        </p:nvSpPr>
        <p:spPr>
          <a:xfrm>
            <a:off x="779250" y="820056"/>
            <a:ext cx="6268800" cy="1272900"/>
          </a:xfrm>
          <a:prstGeom prst="rect">
            <a:avLst/>
          </a:prstGeom>
        </p:spPr>
        <p:txBody>
          <a:bodyPr anchorCtr="0" anchor="t" bIns="114275" lIns="114275" spcFirstLastPara="1" rIns="114275" wrap="square" tIns="114275">
            <a:normAutofit/>
          </a:bodyPr>
          <a:lstStyle>
            <a:lvl1pPr lvl="0" rtl="0">
              <a:spcBef>
                <a:spcPts val="0"/>
              </a:spcBef>
              <a:spcAft>
                <a:spcPts val="0"/>
              </a:spcAft>
              <a:buSzPts val="2600"/>
              <a:buFont typeface="Noto Sans Light"/>
              <a:buNone/>
              <a:defRPr sz="2600">
                <a:latin typeface="Noto Sans Light"/>
                <a:ea typeface="Noto Sans Light"/>
                <a:cs typeface="Noto Sans Light"/>
                <a:sym typeface="Noto Sans Light"/>
              </a:defRPr>
            </a:lvl1pPr>
            <a:lvl2pPr lvl="1" rtl="0">
              <a:spcBef>
                <a:spcPts val="0"/>
              </a:spcBef>
              <a:spcAft>
                <a:spcPts val="0"/>
              </a:spcAft>
              <a:buClr>
                <a:srgbClr val="453776"/>
              </a:buClr>
              <a:buSzPts val="3500"/>
              <a:buNone/>
              <a:defRPr>
                <a:solidFill>
                  <a:srgbClr val="453776"/>
                </a:solidFill>
              </a:defRPr>
            </a:lvl2pPr>
            <a:lvl3pPr lvl="2" rtl="0">
              <a:spcBef>
                <a:spcPts val="0"/>
              </a:spcBef>
              <a:spcAft>
                <a:spcPts val="0"/>
              </a:spcAft>
              <a:buClr>
                <a:srgbClr val="453776"/>
              </a:buClr>
              <a:buSzPts val="3500"/>
              <a:buNone/>
              <a:defRPr>
                <a:solidFill>
                  <a:srgbClr val="453776"/>
                </a:solidFill>
              </a:defRPr>
            </a:lvl3pPr>
            <a:lvl4pPr lvl="3" rtl="0">
              <a:spcBef>
                <a:spcPts val="0"/>
              </a:spcBef>
              <a:spcAft>
                <a:spcPts val="0"/>
              </a:spcAft>
              <a:buClr>
                <a:srgbClr val="453776"/>
              </a:buClr>
              <a:buSzPts val="3500"/>
              <a:buNone/>
              <a:defRPr>
                <a:solidFill>
                  <a:srgbClr val="453776"/>
                </a:solidFill>
              </a:defRPr>
            </a:lvl4pPr>
            <a:lvl5pPr lvl="4" rtl="0">
              <a:spcBef>
                <a:spcPts val="0"/>
              </a:spcBef>
              <a:spcAft>
                <a:spcPts val="0"/>
              </a:spcAft>
              <a:buClr>
                <a:srgbClr val="453776"/>
              </a:buClr>
              <a:buSzPts val="3500"/>
              <a:buNone/>
              <a:defRPr>
                <a:solidFill>
                  <a:srgbClr val="453776"/>
                </a:solidFill>
              </a:defRPr>
            </a:lvl5pPr>
            <a:lvl6pPr lvl="5" rtl="0">
              <a:spcBef>
                <a:spcPts val="0"/>
              </a:spcBef>
              <a:spcAft>
                <a:spcPts val="0"/>
              </a:spcAft>
              <a:buClr>
                <a:srgbClr val="453776"/>
              </a:buClr>
              <a:buSzPts val="3500"/>
              <a:buNone/>
              <a:defRPr>
                <a:solidFill>
                  <a:srgbClr val="453776"/>
                </a:solidFill>
              </a:defRPr>
            </a:lvl6pPr>
            <a:lvl7pPr lvl="6" rtl="0">
              <a:spcBef>
                <a:spcPts val="0"/>
              </a:spcBef>
              <a:spcAft>
                <a:spcPts val="0"/>
              </a:spcAft>
              <a:buClr>
                <a:srgbClr val="453776"/>
              </a:buClr>
              <a:buSzPts val="3500"/>
              <a:buNone/>
              <a:defRPr>
                <a:solidFill>
                  <a:srgbClr val="453776"/>
                </a:solidFill>
              </a:defRPr>
            </a:lvl7pPr>
            <a:lvl8pPr lvl="7" rtl="0">
              <a:spcBef>
                <a:spcPts val="0"/>
              </a:spcBef>
              <a:spcAft>
                <a:spcPts val="0"/>
              </a:spcAft>
              <a:buClr>
                <a:srgbClr val="453776"/>
              </a:buClr>
              <a:buSzPts val="3500"/>
              <a:buNone/>
              <a:defRPr>
                <a:solidFill>
                  <a:srgbClr val="453776"/>
                </a:solidFill>
              </a:defRPr>
            </a:lvl8pPr>
            <a:lvl9pPr lvl="8" rtl="0">
              <a:spcBef>
                <a:spcPts val="0"/>
              </a:spcBef>
              <a:spcAft>
                <a:spcPts val="0"/>
              </a:spcAft>
              <a:buClr>
                <a:srgbClr val="453776"/>
              </a:buClr>
              <a:buSzPts val="3500"/>
              <a:buNone/>
              <a:defRPr>
                <a:solidFill>
                  <a:srgbClr val="453776"/>
                </a:solidFill>
              </a:defRPr>
            </a:lvl9pPr>
          </a:lstStyle>
          <a:p/>
        </p:txBody>
      </p:sp>
      <p:sp>
        <p:nvSpPr>
          <p:cNvPr id="173" name="Google Shape;173;p18"/>
          <p:cNvSpPr txBox="1"/>
          <p:nvPr>
            <p:ph idx="1" type="body"/>
          </p:nvPr>
        </p:nvSpPr>
        <p:spPr>
          <a:xfrm>
            <a:off x="887563" y="2673944"/>
            <a:ext cx="3942000" cy="1420500"/>
          </a:xfrm>
          <a:prstGeom prst="rect">
            <a:avLst/>
          </a:prstGeom>
        </p:spPr>
        <p:txBody>
          <a:bodyPr anchorCtr="0" anchor="t" bIns="114275" lIns="114275" spcFirstLastPara="1" rIns="114275" wrap="square" tIns="114275">
            <a:normAutofit/>
          </a:bodyPr>
          <a:lstStyle>
            <a:lvl1pPr indent="-374650" lvl="0" marL="457200" rtl="0">
              <a:lnSpc>
                <a:spcPct val="115000"/>
              </a:lnSpc>
              <a:spcBef>
                <a:spcPts val="0"/>
              </a:spcBef>
              <a:spcAft>
                <a:spcPts val="0"/>
              </a:spcAft>
              <a:buClr>
                <a:srgbClr val="292048"/>
              </a:buClr>
              <a:buSzPts val="2300"/>
              <a:buFont typeface="Lato"/>
              <a:buChar char="●"/>
              <a:defRPr sz="2300">
                <a:solidFill>
                  <a:srgbClr val="292048"/>
                </a:solidFill>
                <a:latin typeface="Lato"/>
                <a:ea typeface="Lato"/>
                <a:cs typeface="Lato"/>
                <a:sym typeface="Lato"/>
              </a:defRPr>
            </a:lvl1pPr>
            <a:lvl2pPr indent="-342900" lvl="1" marL="914400" rtl="0">
              <a:lnSpc>
                <a:spcPct val="115000"/>
              </a:lnSpc>
              <a:spcBef>
                <a:spcPts val="0"/>
              </a:spcBef>
              <a:spcAft>
                <a:spcPts val="0"/>
              </a:spcAft>
              <a:buClr>
                <a:srgbClr val="292048"/>
              </a:buClr>
              <a:buSzPts val="1800"/>
              <a:buFont typeface="Lato"/>
              <a:buChar char="○"/>
              <a:defRPr>
                <a:solidFill>
                  <a:srgbClr val="292048"/>
                </a:solidFill>
                <a:latin typeface="Lato"/>
                <a:ea typeface="Lato"/>
                <a:cs typeface="Lato"/>
                <a:sym typeface="Lato"/>
              </a:defRPr>
            </a:lvl2pPr>
            <a:lvl3pPr indent="-342900" lvl="2" marL="1371600" rtl="0">
              <a:lnSpc>
                <a:spcPct val="115000"/>
              </a:lnSpc>
              <a:spcBef>
                <a:spcPts val="0"/>
              </a:spcBef>
              <a:spcAft>
                <a:spcPts val="0"/>
              </a:spcAft>
              <a:buClr>
                <a:schemeClr val="accent3"/>
              </a:buClr>
              <a:buSzPts val="1800"/>
              <a:buFont typeface="Lato Light"/>
              <a:buChar char="■"/>
              <a:defRPr>
                <a:solidFill>
                  <a:schemeClr val="accent3"/>
                </a:solidFill>
                <a:latin typeface="Lato Light"/>
                <a:ea typeface="Lato Light"/>
                <a:cs typeface="Lato Light"/>
                <a:sym typeface="Lato Light"/>
              </a:defRPr>
            </a:lvl3pPr>
            <a:lvl4pPr indent="-323850" lvl="3" marL="1828800" rtl="0">
              <a:lnSpc>
                <a:spcPct val="115000"/>
              </a:lnSpc>
              <a:spcBef>
                <a:spcPts val="0"/>
              </a:spcBef>
              <a:spcAft>
                <a:spcPts val="0"/>
              </a:spcAft>
              <a:buClr>
                <a:schemeClr val="accent2"/>
              </a:buClr>
              <a:buSzPts val="1500"/>
              <a:buFont typeface="Noto Sans Light"/>
              <a:buChar char="●"/>
              <a:defRPr sz="1500">
                <a:solidFill>
                  <a:schemeClr val="accent2"/>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92048"/>
              </a:buClr>
              <a:buSzPts val="1500"/>
              <a:buFont typeface="Noto Sans"/>
              <a:buChar char="○"/>
              <a:defRPr sz="1500">
                <a:solidFill>
                  <a:srgbClr val="292048"/>
                </a:solidFill>
                <a:latin typeface="Noto Sans"/>
                <a:ea typeface="Noto Sans"/>
                <a:cs typeface="Noto Sans"/>
                <a:sym typeface="Noto Sans"/>
              </a:defRPr>
            </a:lvl5pPr>
            <a:lvl6pPr indent="-317500" lvl="5" marL="27432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6pPr>
            <a:lvl7pPr indent="-317500" lvl="6" marL="32004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7pPr>
            <a:lvl8pPr indent="-311150" lvl="7" marL="36576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8pPr>
            <a:lvl9pPr indent="-311150" lvl="8" marL="41148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9pPr>
          </a:lstStyle>
          <a:p/>
        </p:txBody>
      </p:sp>
      <p:sp>
        <p:nvSpPr>
          <p:cNvPr id="174" name="Google Shape;174;p18"/>
          <p:cNvSpPr txBox="1"/>
          <p:nvPr>
            <p:ph idx="2" type="body"/>
          </p:nvPr>
        </p:nvSpPr>
        <p:spPr>
          <a:xfrm>
            <a:off x="887563" y="4481444"/>
            <a:ext cx="3942000" cy="4834200"/>
          </a:xfrm>
          <a:prstGeom prst="rect">
            <a:avLst/>
          </a:prstGeom>
        </p:spPr>
        <p:txBody>
          <a:bodyPr anchorCtr="0" anchor="t" bIns="114275" lIns="114275" spcFirstLastPara="1" rIns="114275" wrap="square" tIns="114275">
            <a:normAutofit/>
          </a:bodyPr>
          <a:lstStyle>
            <a:lvl1pPr indent="-374650" lvl="0" marL="457200" rtl="0">
              <a:lnSpc>
                <a:spcPct val="115000"/>
              </a:lnSpc>
              <a:spcBef>
                <a:spcPts val="0"/>
              </a:spcBef>
              <a:spcAft>
                <a:spcPts val="0"/>
              </a:spcAft>
              <a:buClr>
                <a:srgbClr val="292048"/>
              </a:buClr>
              <a:buSzPts val="2300"/>
              <a:buFont typeface="Lato"/>
              <a:buChar char="●"/>
              <a:defRPr sz="2300">
                <a:solidFill>
                  <a:srgbClr val="292048"/>
                </a:solidFill>
                <a:latin typeface="Lato"/>
                <a:ea typeface="Lato"/>
                <a:cs typeface="Lato"/>
                <a:sym typeface="Lato"/>
              </a:defRPr>
            </a:lvl1pPr>
            <a:lvl2pPr indent="-342900" lvl="1" marL="914400" rtl="0">
              <a:lnSpc>
                <a:spcPct val="115000"/>
              </a:lnSpc>
              <a:spcBef>
                <a:spcPts val="0"/>
              </a:spcBef>
              <a:spcAft>
                <a:spcPts val="0"/>
              </a:spcAft>
              <a:buClr>
                <a:srgbClr val="292048"/>
              </a:buClr>
              <a:buSzPts val="1800"/>
              <a:buFont typeface="Lato"/>
              <a:buChar char="○"/>
              <a:defRPr>
                <a:solidFill>
                  <a:srgbClr val="292048"/>
                </a:solidFill>
                <a:latin typeface="Lato"/>
                <a:ea typeface="Lato"/>
                <a:cs typeface="Lato"/>
                <a:sym typeface="Lato"/>
              </a:defRPr>
            </a:lvl2pPr>
            <a:lvl3pPr indent="-342900" lvl="2" marL="1371600" rtl="0">
              <a:lnSpc>
                <a:spcPct val="115000"/>
              </a:lnSpc>
              <a:spcBef>
                <a:spcPts val="0"/>
              </a:spcBef>
              <a:spcAft>
                <a:spcPts val="0"/>
              </a:spcAft>
              <a:buClr>
                <a:schemeClr val="accent3"/>
              </a:buClr>
              <a:buSzPts val="1800"/>
              <a:buFont typeface="Lato Light"/>
              <a:buChar char="■"/>
              <a:defRPr>
                <a:solidFill>
                  <a:schemeClr val="accent3"/>
                </a:solidFill>
                <a:latin typeface="Lato Light"/>
                <a:ea typeface="Lato Light"/>
                <a:cs typeface="Lato Light"/>
                <a:sym typeface="Lato Light"/>
              </a:defRPr>
            </a:lvl3pPr>
            <a:lvl4pPr indent="-323850" lvl="3" marL="1828800" rtl="0">
              <a:lnSpc>
                <a:spcPct val="115000"/>
              </a:lnSpc>
              <a:spcBef>
                <a:spcPts val="0"/>
              </a:spcBef>
              <a:spcAft>
                <a:spcPts val="0"/>
              </a:spcAft>
              <a:buClr>
                <a:schemeClr val="accent2"/>
              </a:buClr>
              <a:buSzPts val="1500"/>
              <a:buFont typeface="Noto Sans Light"/>
              <a:buChar char="●"/>
              <a:defRPr sz="1500">
                <a:solidFill>
                  <a:schemeClr val="accent2"/>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92048"/>
              </a:buClr>
              <a:buSzPts val="1500"/>
              <a:buFont typeface="Noto Sans"/>
              <a:buChar char="○"/>
              <a:defRPr sz="1500">
                <a:solidFill>
                  <a:srgbClr val="292048"/>
                </a:solidFill>
                <a:latin typeface="Noto Sans"/>
                <a:ea typeface="Noto Sans"/>
                <a:cs typeface="Noto Sans"/>
                <a:sym typeface="Noto Sans"/>
              </a:defRPr>
            </a:lvl5pPr>
            <a:lvl6pPr indent="-317500" lvl="5" marL="27432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6pPr>
            <a:lvl7pPr indent="-317500" lvl="6" marL="32004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7pPr>
            <a:lvl8pPr indent="-311150" lvl="7" marL="36576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8pPr>
            <a:lvl9pPr indent="-311150" lvl="8" marL="41148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bile">
  <p:cSld name="BLANK_2_1">
    <p:bg>
      <p:bgPr>
        <a:solidFill>
          <a:srgbClr val="E3E0F1">
            <a:alpha val="11760"/>
          </a:srgbClr>
        </a:solidFill>
      </p:bgPr>
    </p:bg>
    <p:spTree>
      <p:nvGrpSpPr>
        <p:cNvPr id="175" name="Shape 175"/>
        <p:cNvGrpSpPr/>
        <p:nvPr/>
      </p:nvGrpSpPr>
      <p:grpSpPr>
        <a:xfrm>
          <a:off x="0" y="0"/>
          <a:ext cx="0" cy="0"/>
          <a:chOff x="0" y="0"/>
          <a:chExt cx="0" cy="0"/>
        </a:xfrm>
      </p:grpSpPr>
      <p:sp>
        <p:nvSpPr>
          <p:cNvPr id="176" name="Google Shape;176;p19"/>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a:buNone/>
              <a:defRPr>
                <a:latin typeface="Lato Light"/>
                <a:ea typeface="Lato Light"/>
                <a:cs typeface="Lato Light"/>
                <a:sym typeface="Lato Light"/>
              </a:defRPr>
            </a:lvl1pPr>
            <a:lvl2pPr lvl="1">
              <a:buNone/>
              <a:defRPr>
                <a:latin typeface="Lato Light"/>
                <a:ea typeface="Lato Light"/>
                <a:cs typeface="Lato Light"/>
                <a:sym typeface="Lato Light"/>
              </a:defRPr>
            </a:lvl2pPr>
            <a:lvl3pPr lvl="2">
              <a:buNone/>
              <a:defRPr>
                <a:latin typeface="Lato Light"/>
                <a:ea typeface="Lato Light"/>
                <a:cs typeface="Lato Light"/>
                <a:sym typeface="Lato Light"/>
              </a:defRPr>
            </a:lvl3pPr>
            <a:lvl4pPr lvl="3">
              <a:buNone/>
              <a:defRPr>
                <a:latin typeface="Lato Light"/>
                <a:ea typeface="Lato Light"/>
                <a:cs typeface="Lato Light"/>
                <a:sym typeface="Lato Light"/>
              </a:defRPr>
            </a:lvl4pPr>
            <a:lvl5pPr lvl="4">
              <a:buNone/>
              <a:defRPr>
                <a:latin typeface="Lato Light"/>
                <a:ea typeface="Lato Light"/>
                <a:cs typeface="Lato Light"/>
                <a:sym typeface="Lato Light"/>
              </a:defRPr>
            </a:lvl5pPr>
            <a:lvl6pPr lvl="5">
              <a:buNone/>
              <a:defRPr>
                <a:latin typeface="Lato Light"/>
                <a:ea typeface="Lato Light"/>
                <a:cs typeface="Lato Light"/>
                <a:sym typeface="Lato Light"/>
              </a:defRPr>
            </a:lvl6pPr>
            <a:lvl7pPr lvl="6">
              <a:buNone/>
              <a:defRPr>
                <a:latin typeface="Lato Light"/>
                <a:ea typeface="Lato Light"/>
                <a:cs typeface="Lato Light"/>
                <a:sym typeface="Lato Light"/>
              </a:defRPr>
            </a:lvl7pPr>
            <a:lvl8pPr lvl="7">
              <a:buNone/>
              <a:defRPr>
                <a:latin typeface="Lato Light"/>
                <a:ea typeface="Lato Light"/>
                <a:cs typeface="Lato Light"/>
                <a:sym typeface="Lato Light"/>
              </a:defRPr>
            </a:lvl8pPr>
            <a:lvl9pPr lvl="8">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177" name="Google Shape;177;p19"/>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rtl="0" algn="l">
              <a:lnSpc>
                <a:spcPct val="110000"/>
              </a:lnSpc>
              <a:spcBef>
                <a:spcPts val="0"/>
              </a:spcBef>
              <a:spcAft>
                <a:spcPts val="0"/>
              </a:spcAft>
              <a:buNone/>
            </a:pPr>
            <a:r>
              <a:rPr lang="en" sz="900">
                <a:solidFill>
                  <a:srgbClr val="453776"/>
                </a:solidFill>
                <a:latin typeface="Lato"/>
                <a:ea typeface="Lato"/>
                <a:cs typeface="Lato"/>
                <a:sym typeface="Lato"/>
              </a:rPr>
              <a:t>MentorcliQ Confidential</a:t>
            </a:r>
            <a:endParaRPr sz="900">
              <a:solidFill>
                <a:srgbClr val="453776"/>
              </a:solidFill>
              <a:latin typeface="Lato"/>
              <a:ea typeface="Lato"/>
              <a:cs typeface="Lato"/>
              <a:sym typeface="Lato"/>
            </a:endParaRPr>
          </a:p>
        </p:txBody>
      </p:sp>
      <p:pic>
        <p:nvPicPr>
          <p:cNvPr id="178" name="Google Shape;178;p19"/>
          <p:cNvPicPr preferRelativeResize="0"/>
          <p:nvPr/>
        </p:nvPicPr>
        <p:blipFill rotWithShape="1">
          <a:blip r:embed="rId2">
            <a:alphaModFix/>
          </a:blip>
          <a:srcRect b="24511" l="0" r="0" t="0"/>
          <a:stretch/>
        </p:blipFill>
        <p:spPr>
          <a:xfrm>
            <a:off x="42313" y="244556"/>
            <a:ext cx="595123" cy="734792"/>
          </a:xfrm>
          <a:prstGeom prst="rect">
            <a:avLst/>
          </a:prstGeom>
          <a:noFill/>
          <a:ln>
            <a:noFill/>
          </a:ln>
        </p:spPr>
      </p:pic>
      <p:sp>
        <p:nvSpPr>
          <p:cNvPr id="179" name="Google Shape;179;p19"/>
          <p:cNvSpPr txBox="1"/>
          <p:nvPr/>
        </p:nvSpPr>
        <p:spPr>
          <a:xfrm>
            <a:off x="7984063" y="10458056"/>
            <a:ext cx="2959800" cy="384900"/>
          </a:xfrm>
          <a:prstGeom prst="rect">
            <a:avLst/>
          </a:prstGeom>
          <a:noFill/>
          <a:ln>
            <a:noFill/>
          </a:ln>
        </p:spPr>
        <p:txBody>
          <a:bodyPr anchorCtr="0" anchor="t" bIns="114275" lIns="114275" spcFirstLastPara="1" rIns="114275" wrap="square" tIns="114275">
            <a:spAutoFit/>
          </a:bodyPr>
          <a:lstStyle/>
          <a:p>
            <a:pPr indent="0" lvl="0" marL="0" rtl="0" algn="r">
              <a:spcBef>
                <a:spcPts val="0"/>
              </a:spcBef>
              <a:spcAft>
                <a:spcPts val="0"/>
              </a:spcAft>
              <a:buNone/>
            </a:pPr>
            <a:r>
              <a:rPr b="1" lang="en" sz="1000">
                <a:solidFill>
                  <a:srgbClr val="292048"/>
                </a:solidFill>
                <a:latin typeface="Lato"/>
                <a:ea typeface="Lato"/>
                <a:cs typeface="Lato"/>
                <a:sym typeface="Lato"/>
              </a:rPr>
              <a:t>www.mentorcliq.com</a:t>
            </a:r>
            <a:endParaRPr b="1" sz="1000">
              <a:solidFill>
                <a:srgbClr val="292048"/>
              </a:solidFill>
              <a:latin typeface="Lato"/>
              <a:ea typeface="Lato"/>
              <a:cs typeface="Lato"/>
              <a:sym typeface="Lato"/>
            </a:endParaRPr>
          </a:p>
        </p:txBody>
      </p:sp>
      <p:cxnSp>
        <p:nvCxnSpPr>
          <p:cNvPr id="180" name="Google Shape;180;p19"/>
          <p:cNvCxnSpPr/>
          <p:nvPr/>
        </p:nvCxnSpPr>
        <p:spPr>
          <a:xfrm rot="10800000">
            <a:off x="929219" y="2959733"/>
            <a:ext cx="0" cy="1134600"/>
          </a:xfrm>
          <a:prstGeom prst="straightConnector1">
            <a:avLst/>
          </a:prstGeom>
          <a:noFill/>
          <a:ln cap="flat" cmpd="sng" w="19050">
            <a:solidFill>
              <a:srgbClr val="5A46AC"/>
            </a:solidFill>
            <a:prstDash val="solid"/>
            <a:miter lim="400000"/>
            <a:headEnd len="sm" w="sm" type="none"/>
            <a:tailEnd len="sm" w="sm" type="none"/>
          </a:ln>
        </p:spPr>
      </p:cxnSp>
      <p:sp>
        <p:nvSpPr>
          <p:cNvPr id="181" name="Google Shape;181;p19"/>
          <p:cNvSpPr txBox="1"/>
          <p:nvPr>
            <p:ph type="title"/>
          </p:nvPr>
        </p:nvSpPr>
        <p:spPr>
          <a:xfrm>
            <a:off x="779250" y="820056"/>
            <a:ext cx="6268800" cy="1272900"/>
          </a:xfrm>
          <a:prstGeom prst="rect">
            <a:avLst/>
          </a:prstGeom>
        </p:spPr>
        <p:txBody>
          <a:bodyPr anchorCtr="0" anchor="t" bIns="114275" lIns="114275" spcFirstLastPara="1" rIns="114275" wrap="square" tIns="114275">
            <a:normAutofit/>
          </a:bodyPr>
          <a:lstStyle>
            <a:lvl1pPr lvl="0">
              <a:spcBef>
                <a:spcPts val="0"/>
              </a:spcBef>
              <a:spcAft>
                <a:spcPts val="0"/>
              </a:spcAft>
              <a:buSzPts val="2600"/>
              <a:buFont typeface="Noto Sans Light"/>
              <a:buNone/>
              <a:defRPr sz="2600">
                <a:latin typeface="Noto Sans Light"/>
                <a:ea typeface="Noto Sans Light"/>
                <a:cs typeface="Noto Sans Light"/>
                <a:sym typeface="Noto Sans Light"/>
              </a:defRPr>
            </a:lvl1pPr>
            <a:lvl2pPr lvl="1">
              <a:spcBef>
                <a:spcPts val="0"/>
              </a:spcBef>
              <a:spcAft>
                <a:spcPts val="0"/>
              </a:spcAft>
              <a:buClr>
                <a:srgbClr val="453776"/>
              </a:buClr>
              <a:buSzPts val="3500"/>
              <a:buNone/>
              <a:defRPr>
                <a:solidFill>
                  <a:srgbClr val="453776"/>
                </a:solidFill>
              </a:defRPr>
            </a:lvl2pPr>
            <a:lvl3pPr lvl="2">
              <a:spcBef>
                <a:spcPts val="0"/>
              </a:spcBef>
              <a:spcAft>
                <a:spcPts val="0"/>
              </a:spcAft>
              <a:buClr>
                <a:srgbClr val="453776"/>
              </a:buClr>
              <a:buSzPts val="3500"/>
              <a:buNone/>
              <a:defRPr>
                <a:solidFill>
                  <a:srgbClr val="453776"/>
                </a:solidFill>
              </a:defRPr>
            </a:lvl3pPr>
            <a:lvl4pPr lvl="3">
              <a:spcBef>
                <a:spcPts val="0"/>
              </a:spcBef>
              <a:spcAft>
                <a:spcPts val="0"/>
              </a:spcAft>
              <a:buClr>
                <a:srgbClr val="453776"/>
              </a:buClr>
              <a:buSzPts val="3500"/>
              <a:buNone/>
              <a:defRPr>
                <a:solidFill>
                  <a:srgbClr val="453776"/>
                </a:solidFill>
              </a:defRPr>
            </a:lvl4pPr>
            <a:lvl5pPr lvl="4">
              <a:spcBef>
                <a:spcPts val="0"/>
              </a:spcBef>
              <a:spcAft>
                <a:spcPts val="0"/>
              </a:spcAft>
              <a:buClr>
                <a:srgbClr val="453776"/>
              </a:buClr>
              <a:buSzPts val="3500"/>
              <a:buNone/>
              <a:defRPr>
                <a:solidFill>
                  <a:srgbClr val="453776"/>
                </a:solidFill>
              </a:defRPr>
            </a:lvl5pPr>
            <a:lvl6pPr lvl="5">
              <a:spcBef>
                <a:spcPts val="0"/>
              </a:spcBef>
              <a:spcAft>
                <a:spcPts val="0"/>
              </a:spcAft>
              <a:buClr>
                <a:srgbClr val="453776"/>
              </a:buClr>
              <a:buSzPts val="3500"/>
              <a:buNone/>
              <a:defRPr>
                <a:solidFill>
                  <a:srgbClr val="453776"/>
                </a:solidFill>
              </a:defRPr>
            </a:lvl6pPr>
            <a:lvl7pPr lvl="6">
              <a:spcBef>
                <a:spcPts val="0"/>
              </a:spcBef>
              <a:spcAft>
                <a:spcPts val="0"/>
              </a:spcAft>
              <a:buClr>
                <a:srgbClr val="453776"/>
              </a:buClr>
              <a:buSzPts val="3500"/>
              <a:buNone/>
              <a:defRPr>
                <a:solidFill>
                  <a:srgbClr val="453776"/>
                </a:solidFill>
              </a:defRPr>
            </a:lvl7pPr>
            <a:lvl8pPr lvl="7">
              <a:spcBef>
                <a:spcPts val="0"/>
              </a:spcBef>
              <a:spcAft>
                <a:spcPts val="0"/>
              </a:spcAft>
              <a:buClr>
                <a:srgbClr val="453776"/>
              </a:buClr>
              <a:buSzPts val="3500"/>
              <a:buNone/>
              <a:defRPr>
                <a:solidFill>
                  <a:srgbClr val="453776"/>
                </a:solidFill>
              </a:defRPr>
            </a:lvl8pPr>
            <a:lvl9pPr lvl="8">
              <a:spcBef>
                <a:spcPts val="0"/>
              </a:spcBef>
              <a:spcAft>
                <a:spcPts val="0"/>
              </a:spcAft>
              <a:buClr>
                <a:srgbClr val="453776"/>
              </a:buClr>
              <a:buSzPts val="3500"/>
              <a:buNone/>
              <a:defRPr>
                <a:solidFill>
                  <a:srgbClr val="453776"/>
                </a:solidFill>
              </a:defRPr>
            </a:lvl9pPr>
          </a:lstStyle>
          <a:p/>
        </p:txBody>
      </p:sp>
      <p:sp>
        <p:nvSpPr>
          <p:cNvPr id="182" name="Google Shape;182;p19"/>
          <p:cNvSpPr txBox="1"/>
          <p:nvPr>
            <p:ph idx="1" type="body"/>
          </p:nvPr>
        </p:nvSpPr>
        <p:spPr>
          <a:xfrm>
            <a:off x="887563" y="2673944"/>
            <a:ext cx="6033000" cy="1420500"/>
          </a:xfrm>
          <a:prstGeom prst="rect">
            <a:avLst/>
          </a:prstGeom>
        </p:spPr>
        <p:txBody>
          <a:bodyPr anchorCtr="0" anchor="t" bIns="114275" lIns="114275" spcFirstLastPara="1" rIns="114275" wrap="square" tIns="114275">
            <a:normAutofit/>
          </a:bodyPr>
          <a:lstStyle>
            <a:lvl1pPr indent="-374650" lvl="0" marL="457200">
              <a:lnSpc>
                <a:spcPct val="115000"/>
              </a:lnSpc>
              <a:spcBef>
                <a:spcPts val="0"/>
              </a:spcBef>
              <a:spcAft>
                <a:spcPts val="0"/>
              </a:spcAft>
              <a:buClr>
                <a:srgbClr val="292048"/>
              </a:buClr>
              <a:buSzPts val="2300"/>
              <a:buFont typeface="Lato"/>
              <a:buChar char="●"/>
              <a:defRPr sz="2300">
                <a:solidFill>
                  <a:srgbClr val="292048"/>
                </a:solidFill>
                <a:latin typeface="Lato"/>
                <a:ea typeface="Lato"/>
                <a:cs typeface="Lato"/>
                <a:sym typeface="Lato"/>
              </a:defRPr>
            </a:lvl1pPr>
            <a:lvl2pPr indent="-342900" lvl="1" marL="914400">
              <a:lnSpc>
                <a:spcPct val="115000"/>
              </a:lnSpc>
              <a:spcBef>
                <a:spcPts val="0"/>
              </a:spcBef>
              <a:spcAft>
                <a:spcPts val="0"/>
              </a:spcAft>
              <a:buClr>
                <a:srgbClr val="292048"/>
              </a:buClr>
              <a:buSzPts val="1800"/>
              <a:buFont typeface="Lato"/>
              <a:buChar char="○"/>
              <a:defRPr>
                <a:solidFill>
                  <a:srgbClr val="292048"/>
                </a:solidFill>
                <a:latin typeface="Lato"/>
                <a:ea typeface="Lato"/>
                <a:cs typeface="Lato"/>
                <a:sym typeface="Lato"/>
              </a:defRPr>
            </a:lvl2pPr>
            <a:lvl3pPr indent="-342900" lvl="2" marL="1371600">
              <a:lnSpc>
                <a:spcPct val="115000"/>
              </a:lnSpc>
              <a:spcBef>
                <a:spcPts val="0"/>
              </a:spcBef>
              <a:spcAft>
                <a:spcPts val="0"/>
              </a:spcAft>
              <a:buClr>
                <a:schemeClr val="accent3"/>
              </a:buClr>
              <a:buSzPts val="1800"/>
              <a:buFont typeface="Lato Light"/>
              <a:buChar char="■"/>
              <a:defRPr>
                <a:solidFill>
                  <a:schemeClr val="accent3"/>
                </a:solidFill>
                <a:latin typeface="Lato Light"/>
                <a:ea typeface="Lato Light"/>
                <a:cs typeface="Lato Light"/>
                <a:sym typeface="Lato Light"/>
              </a:defRPr>
            </a:lvl3pPr>
            <a:lvl4pPr indent="-323850" lvl="3" marL="1828800">
              <a:lnSpc>
                <a:spcPct val="115000"/>
              </a:lnSpc>
              <a:spcBef>
                <a:spcPts val="0"/>
              </a:spcBef>
              <a:spcAft>
                <a:spcPts val="0"/>
              </a:spcAft>
              <a:buClr>
                <a:schemeClr val="accent2"/>
              </a:buClr>
              <a:buSzPts val="1500"/>
              <a:buFont typeface="Noto Sans Light"/>
              <a:buChar char="●"/>
              <a:defRPr sz="1500">
                <a:solidFill>
                  <a:schemeClr val="accent2"/>
                </a:solidFill>
                <a:latin typeface="Noto Sans Light"/>
                <a:ea typeface="Noto Sans Light"/>
                <a:cs typeface="Noto Sans Light"/>
                <a:sym typeface="Noto Sans Light"/>
              </a:defRPr>
            </a:lvl4pPr>
            <a:lvl5pPr indent="-323850" lvl="4" marL="2286000">
              <a:lnSpc>
                <a:spcPct val="115000"/>
              </a:lnSpc>
              <a:spcBef>
                <a:spcPts val="0"/>
              </a:spcBef>
              <a:spcAft>
                <a:spcPts val="0"/>
              </a:spcAft>
              <a:buClr>
                <a:srgbClr val="292048"/>
              </a:buClr>
              <a:buSzPts val="1500"/>
              <a:buFont typeface="Noto Sans"/>
              <a:buChar char="○"/>
              <a:defRPr sz="1500">
                <a:solidFill>
                  <a:srgbClr val="292048"/>
                </a:solidFill>
                <a:latin typeface="Noto Sans"/>
                <a:ea typeface="Noto Sans"/>
                <a:cs typeface="Noto Sans"/>
                <a:sym typeface="Noto Sans"/>
              </a:defRPr>
            </a:lvl5pPr>
            <a:lvl6pPr indent="-317500" lvl="5" marL="274320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6pPr>
            <a:lvl7pPr indent="-317500" lvl="6" marL="320040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7pPr>
            <a:lvl8pPr indent="-311150" lvl="7" marL="365760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8pPr>
            <a:lvl9pPr indent="-311150" lvl="8" marL="411480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9pPr>
          </a:lstStyle>
          <a:p/>
        </p:txBody>
      </p:sp>
      <p:sp>
        <p:nvSpPr>
          <p:cNvPr id="183" name="Google Shape;183;p19"/>
          <p:cNvSpPr txBox="1"/>
          <p:nvPr>
            <p:ph idx="2" type="body"/>
          </p:nvPr>
        </p:nvSpPr>
        <p:spPr>
          <a:xfrm>
            <a:off x="887563" y="4481444"/>
            <a:ext cx="6160500" cy="4834200"/>
          </a:xfrm>
          <a:prstGeom prst="rect">
            <a:avLst/>
          </a:prstGeom>
        </p:spPr>
        <p:txBody>
          <a:bodyPr anchorCtr="0" anchor="t" bIns="114275" lIns="114275" spcFirstLastPara="1" rIns="114275" wrap="square" tIns="114275">
            <a:normAutofit/>
          </a:bodyPr>
          <a:lstStyle>
            <a:lvl1pPr indent="-374650" lvl="0" marL="457200">
              <a:lnSpc>
                <a:spcPct val="115000"/>
              </a:lnSpc>
              <a:spcBef>
                <a:spcPts val="0"/>
              </a:spcBef>
              <a:spcAft>
                <a:spcPts val="0"/>
              </a:spcAft>
              <a:buClr>
                <a:srgbClr val="292048"/>
              </a:buClr>
              <a:buSzPts val="2300"/>
              <a:buFont typeface="Lato"/>
              <a:buChar char="●"/>
              <a:defRPr sz="2300">
                <a:solidFill>
                  <a:srgbClr val="292048"/>
                </a:solidFill>
                <a:latin typeface="Lato"/>
                <a:ea typeface="Lato"/>
                <a:cs typeface="Lato"/>
                <a:sym typeface="Lato"/>
              </a:defRPr>
            </a:lvl1pPr>
            <a:lvl2pPr indent="-342900" lvl="1" marL="914400">
              <a:lnSpc>
                <a:spcPct val="115000"/>
              </a:lnSpc>
              <a:spcBef>
                <a:spcPts val="0"/>
              </a:spcBef>
              <a:spcAft>
                <a:spcPts val="0"/>
              </a:spcAft>
              <a:buClr>
                <a:srgbClr val="292048"/>
              </a:buClr>
              <a:buSzPts val="1800"/>
              <a:buFont typeface="Lato"/>
              <a:buChar char="○"/>
              <a:defRPr>
                <a:solidFill>
                  <a:srgbClr val="292048"/>
                </a:solidFill>
                <a:latin typeface="Lato"/>
                <a:ea typeface="Lato"/>
                <a:cs typeface="Lato"/>
                <a:sym typeface="Lato"/>
              </a:defRPr>
            </a:lvl2pPr>
            <a:lvl3pPr indent="-342900" lvl="2" marL="1371600">
              <a:lnSpc>
                <a:spcPct val="115000"/>
              </a:lnSpc>
              <a:spcBef>
                <a:spcPts val="0"/>
              </a:spcBef>
              <a:spcAft>
                <a:spcPts val="0"/>
              </a:spcAft>
              <a:buClr>
                <a:schemeClr val="accent3"/>
              </a:buClr>
              <a:buSzPts val="1800"/>
              <a:buFont typeface="Lato Light"/>
              <a:buChar char="■"/>
              <a:defRPr>
                <a:solidFill>
                  <a:schemeClr val="accent3"/>
                </a:solidFill>
                <a:latin typeface="Lato Light"/>
                <a:ea typeface="Lato Light"/>
                <a:cs typeface="Lato Light"/>
                <a:sym typeface="Lato Light"/>
              </a:defRPr>
            </a:lvl3pPr>
            <a:lvl4pPr indent="-323850" lvl="3" marL="1828800">
              <a:lnSpc>
                <a:spcPct val="115000"/>
              </a:lnSpc>
              <a:spcBef>
                <a:spcPts val="0"/>
              </a:spcBef>
              <a:spcAft>
                <a:spcPts val="0"/>
              </a:spcAft>
              <a:buClr>
                <a:schemeClr val="accent2"/>
              </a:buClr>
              <a:buSzPts val="1500"/>
              <a:buFont typeface="Noto Sans Light"/>
              <a:buChar char="●"/>
              <a:defRPr sz="1500">
                <a:solidFill>
                  <a:schemeClr val="accent2"/>
                </a:solidFill>
                <a:latin typeface="Noto Sans Light"/>
                <a:ea typeface="Noto Sans Light"/>
                <a:cs typeface="Noto Sans Light"/>
                <a:sym typeface="Noto Sans Light"/>
              </a:defRPr>
            </a:lvl4pPr>
            <a:lvl5pPr indent="-323850" lvl="4" marL="2286000">
              <a:lnSpc>
                <a:spcPct val="115000"/>
              </a:lnSpc>
              <a:spcBef>
                <a:spcPts val="0"/>
              </a:spcBef>
              <a:spcAft>
                <a:spcPts val="0"/>
              </a:spcAft>
              <a:buClr>
                <a:srgbClr val="292048"/>
              </a:buClr>
              <a:buSzPts val="1500"/>
              <a:buFont typeface="Noto Sans"/>
              <a:buChar char="○"/>
              <a:defRPr sz="1500">
                <a:solidFill>
                  <a:srgbClr val="292048"/>
                </a:solidFill>
                <a:latin typeface="Noto Sans"/>
                <a:ea typeface="Noto Sans"/>
                <a:cs typeface="Noto Sans"/>
                <a:sym typeface="Noto Sans"/>
              </a:defRPr>
            </a:lvl5pPr>
            <a:lvl6pPr indent="-317500" lvl="5" marL="274320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6pPr>
            <a:lvl7pPr indent="-317500" lvl="6" marL="320040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7pPr>
            <a:lvl8pPr indent="-311150" lvl="7" marL="365760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8pPr>
            <a:lvl9pPr indent="-311150" lvl="8" marL="411480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9pPr>
          </a:lstStyle>
          <a:p/>
        </p:txBody>
      </p:sp>
      <p:pic>
        <p:nvPicPr>
          <p:cNvPr id="184" name="Google Shape;184;p19"/>
          <p:cNvPicPr preferRelativeResize="0"/>
          <p:nvPr/>
        </p:nvPicPr>
        <p:blipFill rotWithShape="1">
          <a:blip r:embed="rId3">
            <a:alphaModFix/>
          </a:blip>
          <a:srcRect b="0" l="18129" r="18123" t="0"/>
          <a:stretch/>
        </p:blipFill>
        <p:spPr>
          <a:xfrm>
            <a:off x="7033094" y="-136943"/>
            <a:ext cx="3315216" cy="11237448"/>
          </a:xfrm>
          <a:prstGeom prst="rect">
            <a:avLst/>
          </a:prstGeom>
          <a:noFill/>
          <a:ln>
            <a:noFill/>
          </a:ln>
        </p:spPr>
      </p:pic>
      <p:sp>
        <p:nvSpPr>
          <p:cNvPr id="185" name="Google Shape;185;p19"/>
          <p:cNvSpPr/>
          <p:nvPr/>
        </p:nvSpPr>
        <p:spPr>
          <a:xfrm>
            <a:off x="7493500" y="1070167"/>
            <a:ext cx="2280300" cy="8822700"/>
          </a:xfrm>
          <a:prstGeom prst="roundRect">
            <a:avLst>
              <a:gd fmla="val 10026" name="adj"/>
            </a:avLst>
          </a:prstGeom>
          <a:solidFill>
            <a:schemeClr val="lt1"/>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latin typeface="Lato"/>
              <a:ea typeface="Lato"/>
              <a:cs typeface="Lato"/>
              <a:sym typeface="La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with Icons">
  <p:cSld name="BLANK_1">
    <p:bg>
      <p:bgPr>
        <a:solidFill>
          <a:srgbClr val="E3E0F1">
            <a:alpha val="11760"/>
          </a:srgbClr>
        </a:solidFill>
      </p:bgPr>
    </p:bg>
    <p:spTree>
      <p:nvGrpSpPr>
        <p:cNvPr id="186" name="Shape 186"/>
        <p:cNvGrpSpPr/>
        <p:nvPr/>
      </p:nvGrpSpPr>
      <p:grpSpPr>
        <a:xfrm>
          <a:off x="0" y="0"/>
          <a:ext cx="0" cy="0"/>
          <a:chOff x="0" y="0"/>
          <a:chExt cx="0" cy="0"/>
        </a:xfrm>
      </p:grpSpPr>
      <p:sp>
        <p:nvSpPr>
          <p:cNvPr id="187" name="Google Shape;187;p20"/>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rtl="0" algn="l">
              <a:lnSpc>
                <a:spcPct val="110000"/>
              </a:lnSpc>
              <a:spcBef>
                <a:spcPts val="0"/>
              </a:spcBef>
              <a:spcAft>
                <a:spcPts val="0"/>
              </a:spcAft>
              <a:buNone/>
            </a:pPr>
            <a:r>
              <a:rPr lang="en" sz="900">
                <a:solidFill>
                  <a:srgbClr val="453776"/>
                </a:solidFill>
                <a:latin typeface="Lato"/>
                <a:ea typeface="Lato"/>
                <a:cs typeface="Lato"/>
                <a:sym typeface="Lato"/>
              </a:rPr>
              <a:t>MentorcliQ Confidential</a:t>
            </a:r>
            <a:endParaRPr sz="900">
              <a:solidFill>
                <a:srgbClr val="453776"/>
              </a:solidFill>
              <a:latin typeface="Lato"/>
              <a:ea typeface="Lato"/>
              <a:cs typeface="Lato"/>
              <a:sym typeface="Lato"/>
            </a:endParaRPr>
          </a:p>
        </p:txBody>
      </p:sp>
      <p:pic>
        <p:nvPicPr>
          <p:cNvPr id="188" name="Google Shape;188;p20"/>
          <p:cNvPicPr preferRelativeResize="0"/>
          <p:nvPr/>
        </p:nvPicPr>
        <p:blipFill rotWithShape="1">
          <a:blip r:embed="rId2">
            <a:alphaModFix/>
          </a:blip>
          <a:srcRect b="24511" l="0" r="0" t="0"/>
          <a:stretch/>
        </p:blipFill>
        <p:spPr>
          <a:xfrm>
            <a:off x="42313" y="244556"/>
            <a:ext cx="595123" cy="734792"/>
          </a:xfrm>
          <a:prstGeom prst="rect">
            <a:avLst/>
          </a:prstGeom>
          <a:noFill/>
          <a:ln>
            <a:noFill/>
          </a:ln>
        </p:spPr>
      </p:pic>
      <p:sp>
        <p:nvSpPr>
          <p:cNvPr id="189" name="Google Shape;189;p20"/>
          <p:cNvSpPr/>
          <p:nvPr/>
        </p:nvSpPr>
        <p:spPr>
          <a:xfrm>
            <a:off x="4321313" y="3727389"/>
            <a:ext cx="2977800" cy="6436200"/>
          </a:xfrm>
          <a:prstGeom prst="roundRect">
            <a:avLst>
              <a:gd fmla="val 3547" name="adj"/>
            </a:avLst>
          </a:prstGeom>
          <a:solidFill>
            <a:srgbClr val="FFFFFF"/>
          </a:solidFill>
          <a:ln>
            <a:noFill/>
          </a:ln>
          <a:effectLst>
            <a:outerShdw blurRad="57150" rotWithShape="0" algn="bl" dir="5400000" dist="19050">
              <a:srgbClr val="000000">
                <a:alpha val="20000"/>
              </a:srgbClr>
            </a:outerShdw>
          </a:effectLst>
        </p:spPr>
        <p:txBody>
          <a:bodyPr anchorCtr="0" anchor="ctr" bIns="85725" lIns="85725" spcFirstLastPara="1" rIns="85725" wrap="square" tIns="85725">
            <a:noAutofit/>
          </a:bodyPr>
          <a:lstStyle/>
          <a:p>
            <a:pPr indent="0" lvl="0" marL="0" rtl="0" algn="l">
              <a:spcBef>
                <a:spcPts val="0"/>
              </a:spcBef>
              <a:spcAft>
                <a:spcPts val="0"/>
              </a:spcAft>
              <a:buNone/>
            </a:pPr>
            <a:r>
              <a:t/>
            </a:r>
            <a:endParaRPr/>
          </a:p>
        </p:txBody>
      </p:sp>
      <p:sp>
        <p:nvSpPr>
          <p:cNvPr id="190" name="Google Shape;190;p20"/>
          <p:cNvSpPr/>
          <p:nvPr/>
        </p:nvSpPr>
        <p:spPr>
          <a:xfrm>
            <a:off x="7558688" y="3727389"/>
            <a:ext cx="2977800" cy="6436200"/>
          </a:xfrm>
          <a:prstGeom prst="roundRect">
            <a:avLst>
              <a:gd fmla="val 3547" name="adj"/>
            </a:avLst>
          </a:prstGeom>
          <a:solidFill>
            <a:srgbClr val="FFFFFF"/>
          </a:solidFill>
          <a:ln>
            <a:noFill/>
          </a:ln>
          <a:effectLst>
            <a:outerShdw blurRad="57150" rotWithShape="0" algn="bl" dir="5400000" dist="19050">
              <a:srgbClr val="000000">
                <a:alpha val="20000"/>
              </a:srgbClr>
            </a:outerShdw>
          </a:effectLst>
        </p:spPr>
        <p:txBody>
          <a:bodyPr anchorCtr="0" anchor="ctr" bIns="85725" lIns="85725" spcFirstLastPara="1" rIns="85725" wrap="square" tIns="85725">
            <a:noAutofit/>
          </a:bodyPr>
          <a:lstStyle/>
          <a:p>
            <a:pPr indent="0" lvl="0" marL="0" rtl="0" algn="l">
              <a:spcBef>
                <a:spcPts val="0"/>
              </a:spcBef>
              <a:spcAft>
                <a:spcPts val="0"/>
              </a:spcAft>
              <a:buNone/>
            </a:pPr>
            <a:r>
              <a:t/>
            </a:r>
            <a:endParaRPr/>
          </a:p>
        </p:txBody>
      </p:sp>
      <p:sp>
        <p:nvSpPr>
          <p:cNvPr id="191" name="Google Shape;191;p20"/>
          <p:cNvSpPr/>
          <p:nvPr/>
        </p:nvSpPr>
        <p:spPr>
          <a:xfrm>
            <a:off x="1083938" y="3727389"/>
            <a:ext cx="2977800" cy="6436200"/>
          </a:xfrm>
          <a:prstGeom prst="roundRect">
            <a:avLst>
              <a:gd fmla="val 3547" name="adj"/>
            </a:avLst>
          </a:prstGeom>
          <a:solidFill>
            <a:srgbClr val="FFFFFF"/>
          </a:solidFill>
          <a:ln>
            <a:noFill/>
          </a:ln>
          <a:effectLst>
            <a:outerShdw blurRad="57150" rotWithShape="0" algn="bl" dir="5400000" dist="19050">
              <a:srgbClr val="000000">
                <a:alpha val="20000"/>
              </a:srgbClr>
            </a:outerShdw>
          </a:effectLst>
        </p:spPr>
        <p:txBody>
          <a:bodyPr anchorCtr="0" anchor="ctr" bIns="85725" lIns="85725" spcFirstLastPara="1" rIns="85725" wrap="square" tIns="85725">
            <a:noAutofit/>
          </a:bodyPr>
          <a:lstStyle/>
          <a:p>
            <a:pPr indent="0" lvl="0" marL="0" rtl="0" algn="l">
              <a:spcBef>
                <a:spcPts val="0"/>
              </a:spcBef>
              <a:spcAft>
                <a:spcPts val="0"/>
              </a:spcAft>
              <a:buNone/>
            </a:pPr>
            <a:r>
              <a:t/>
            </a:r>
            <a:endParaRPr/>
          </a:p>
        </p:txBody>
      </p:sp>
      <p:sp>
        <p:nvSpPr>
          <p:cNvPr id="192" name="Google Shape;192;p20"/>
          <p:cNvSpPr txBox="1"/>
          <p:nvPr>
            <p:ph type="title"/>
          </p:nvPr>
        </p:nvSpPr>
        <p:spPr>
          <a:xfrm>
            <a:off x="889656" y="503000"/>
            <a:ext cx="9262200" cy="1679400"/>
          </a:xfrm>
          <a:prstGeom prst="rect">
            <a:avLst/>
          </a:prstGeom>
        </p:spPr>
        <p:txBody>
          <a:bodyPr anchorCtr="0" anchor="b" bIns="114275" lIns="114275" spcFirstLastPara="1" rIns="114275" wrap="square" tIns="114275">
            <a:normAutofit/>
          </a:bodyPr>
          <a:lstStyle>
            <a:lvl1pPr lvl="0" rtl="0">
              <a:spcBef>
                <a:spcPts val="0"/>
              </a:spcBef>
              <a:spcAft>
                <a:spcPts val="0"/>
              </a:spcAft>
              <a:buSzPts val="2600"/>
              <a:buFont typeface="Noto Sans Light"/>
              <a:buNone/>
              <a:defRPr sz="2600">
                <a:latin typeface="Noto Sans Light"/>
                <a:ea typeface="Noto Sans Light"/>
                <a:cs typeface="Noto Sans Light"/>
                <a:sym typeface="Noto Sans 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93" name="Google Shape;193;p20"/>
          <p:cNvSpPr txBox="1"/>
          <p:nvPr>
            <p:ph idx="1" type="subTitle"/>
          </p:nvPr>
        </p:nvSpPr>
        <p:spPr>
          <a:xfrm>
            <a:off x="940031" y="2013000"/>
            <a:ext cx="9512700" cy="1679400"/>
          </a:xfrm>
          <a:prstGeom prst="rect">
            <a:avLst/>
          </a:prstGeom>
        </p:spPr>
        <p:txBody>
          <a:bodyPr anchorCtr="0" anchor="t" bIns="114275" lIns="114275" spcFirstLastPara="1" rIns="114275" wrap="square" tIns="114275">
            <a:normAutofit/>
          </a:bodyPr>
          <a:lstStyle>
            <a:lvl1pPr lvl="0" rtl="0">
              <a:lnSpc>
                <a:spcPct val="100000"/>
              </a:lnSpc>
              <a:spcBef>
                <a:spcPts val="0"/>
              </a:spcBef>
              <a:spcAft>
                <a:spcPts val="0"/>
              </a:spcAft>
              <a:buClr>
                <a:srgbClr val="181818"/>
              </a:buClr>
              <a:buSzPts val="2100"/>
              <a:buNone/>
              <a:defRPr b="1" sz="2100">
                <a:solidFill>
                  <a:srgbClr val="181818"/>
                </a:solidFill>
              </a:defRPr>
            </a:lvl1pPr>
            <a:lvl2pPr lvl="1" rtl="0" algn="ctr">
              <a:lnSpc>
                <a:spcPct val="100000"/>
              </a:lnSpc>
              <a:spcBef>
                <a:spcPts val="0"/>
              </a:spcBef>
              <a:spcAft>
                <a:spcPts val="0"/>
              </a:spcAft>
              <a:buClr>
                <a:srgbClr val="5A46AC"/>
              </a:buClr>
              <a:buSzPts val="2600"/>
              <a:buNone/>
              <a:defRPr b="0" sz="2600">
                <a:solidFill>
                  <a:srgbClr val="5A46AC"/>
                </a:solidFill>
              </a:defRPr>
            </a:lvl2pPr>
            <a:lvl3pPr lvl="2" rtl="0" algn="ctr">
              <a:lnSpc>
                <a:spcPct val="100000"/>
              </a:lnSpc>
              <a:spcBef>
                <a:spcPts val="0"/>
              </a:spcBef>
              <a:spcAft>
                <a:spcPts val="0"/>
              </a:spcAft>
              <a:buClr>
                <a:srgbClr val="5A46AC"/>
              </a:buClr>
              <a:buSzPts val="2600"/>
              <a:buFont typeface="Lato"/>
              <a:buNone/>
              <a:defRPr sz="2600">
                <a:solidFill>
                  <a:srgbClr val="5A46AC"/>
                </a:solidFill>
                <a:latin typeface="Lato"/>
                <a:ea typeface="Lato"/>
                <a:cs typeface="Lato"/>
                <a:sym typeface="Lato"/>
              </a:defRPr>
            </a:lvl3pPr>
            <a:lvl4pPr lvl="3" rtl="0" algn="ctr">
              <a:lnSpc>
                <a:spcPct val="100000"/>
              </a:lnSpc>
              <a:spcBef>
                <a:spcPts val="0"/>
              </a:spcBef>
              <a:spcAft>
                <a:spcPts val="0"/>
              </a:spcAft>
              <a:buClr>
                <a:srgbClr val="5A46AC"/>
              </a:buClr>
              <a:buSzPts val="2600"/>
              <a:buFont typeface="Lato"/>
              <a:buNone/>
              <a:defRPr sz="2600">
                <a:solidFill>
                  <a:srgbClr val="5A46AC"/>
                </a:solidFill>
                <a:latin typeface="Lato"/>
                <a:ea typeface="Lato"/>
                <a:cs typeface="Lato"/>
                <a:sym typeface="Lato"/>
              </a:defRPr>
            </a:lvl4pPr>
            <a:lvl5pPr lvl="4" rtl="0" algn="ctr">
              <a:lnSpc>
                <a:spcPct val="100000"/>
              </a:lnSpc>
              <a:spcBef>
                <a:spcPts val="0"/>
              </a:spcBef>
              <a:spcAft>
                <a:spcPts val="0"/>
              </a:spcAft>
              <a:buClr>
                <a:srgbClr val="5A46AC"/>
              </a:buClr>
              <a:buSzPts val="2600"/>
              <a:buFont typeface="Lato"/>
              <a:buNone/>
              <a:defRPr sz="2600">
                <a:solidFill>
                  <a:srgbClr val="5A46AC"/>
                </a:solidFill>
                <a:latin typeface="Lato"/>
                <a:ea typeface="Lato"/>
                <a:cs typeface="Lato"/>
                <a:sym typeface="Lato"/>
              </a:defRPr>
            </a:lvl5pPr>
            <a:lvl6pPr lvl="5" rtl="0" algn="ctr">
              <a:lnSpc>
                <a:spcPct val="100000"/>
              </a:lnSpc>
              <a:spcBef>
                <a:spcPts val="0"/>
              </a:spcBef>
              <a:spcAft>
                <a:spcPts val="0"/>
              </a:spcAft>
              <a:buClr>
                <a:srgbClr val="5A46AC"/>
              </a:buClr>
              <a:buSzPts val="2600"/>
              <a:buFont typeface="Lato"/>
              <a:buNone/>
              <a:defRPr sz="2600">
                <a:solidFill>
                  <a:srgbClr val="5A46AC"/>
                </a:solidFill>
                <a:latin typeface="Lato"/>
                <a:ea typeface="Lato"/>
                <a:cs typeface="Lato"/>
                <a:sym typeface="Lato"/>
              </a:defRPr>
            </a:lvl6pPr>
            <a:lvl7pPr lvl="6" rtl="0" algn="ctr">
              <a:lnSpc>
                <a:spcPct val="100000"/>
              </a:lnSpc>
              <a:spcBef>
                <a:spcPts val="0"/>
              </a:spcBef>
              <a:spcAft>
                <a:spcPts val="0"/>
              </a:spcAft>
              <a:buClr>
                <a:srgbClr val="5A46AC"/>
              </a:buClr>
              <a:buSzPts val="2600"/>
              <a:buFont typeface="Lato"/>
              <a:buNone/>
              <a:defRPr sz="2600">
                <a:solidFill>
                  <a:srgbClr val="5A46AC"/>
                </a:solidFill>
                <a:latin typeface="Lato"/>
                <a:ea typeface="Lato"/>
                <a:cs typeface="Lato"/>
                <a:sym typeface="Lato"/>
              </a:defRPr>
            </a:lvl7pPr>
            <a:lvl8pPr lvl="7" rtl="0" algn="ctr">
              <a:lnSpc>
                <a:spcPct val="100000"/>
              </a:lnSpc>
              <a:spcBef>
                <a:spcPts val="0"/>
              </a:spcBef>
              <a:spcAft>
                <a:spcPts val="0"/>
              </a:spcAft>
              <a:buClr>
                <a:srgbClr val="5A46AC"/>
              </a:buClr>
              <a:buSzPts val="2600"/>
              <a:buFont typeface="Lato"/>
              <a:buNone/>
              <a:defRPr sz="2600">
                <a:solidFill>
                  <a:srgbClr val="5A46AC"/>
                </a:solidFill>
                <a:latin typeface="Lato"/>
                <a:ea typeface="Lato"/>
                <a:cs typeface="Lato"/>
                <a:sym typeface="Lato"/>
              </a:defRPr>
            </a:lvl8pPr>
            <a:lvl9pPr lvl="8" rtl="0" algn="ctr">
              <a:lnSpc>
                <a:spcPct val="100000"/>
              </a:lnSpc>
              <a:spcBef>
                <a:spcPts val="0"/>
              </a:spcBef>
              <a:spcAft>
                <a:spcPts val="0"/>
              </a:spcAft>
              <a:buClr>
                <a:srgbClr val="5A46AC"/>
              </a:buClr>
              <a:buSzPts val="2600"/>
              <a:buFont typeface="Lato"/>
              <a:buNone/>
              <a:defRPr sz="2600">
                <a:solidFill>
                  <a:srgbClr val="5A46AC"/>
                </a:solidFill>
                <a:latin typeface="Lato"/>
                <a:ea typeface="Lato"/>
                <a:cs typeface="Lato"/>
                <a:sym typeface="Lato"/>
              </a:defRPr>
            </a:lvl9pPr>
          </a:lstStyle>
          <a:p/>
        </p:txBody>
      </p:sp>
      <p:sp>
        <p:nvSpPr>
          <p:cNvPr id="194" name="Google Shape;194;p20"/>
          <p:cNvSpPr txBox="1"/>
          <p:nvPr>
            <p:ph idx="2" type="body"/>
          </p:nvPr>
        </p:nvSpPr>
        <p:spPr>
          <a:xfrm>
            <a:off x="1083938" y="5455667"/>
            <a:ext cx="2977800" cy="4708200"/>
          </a:xfrm>
          <a:prstGeom prst="rect">
            <a:avLst/>
          </a:prstGeom>
        </p:spPr>
        <p:txBody>
          <a:bodyPr anchorCtr="0" anchor="t" bIns="114275" lIns="114275" spcFirstLastPara="1" rIns="114275" wrap="square" tIns="114275">
            <a:norm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195" name="Google Shape;195;p20"/>
          <p:cNvSpPr txBox="1"/>
          <p:nvPr>
            <p:ph idx="3" type="body"/>
          </p:nvPr>
        </p:nvSpPr>
        <p:spPr>
          <a:xfrm>
            <a:off x="4321313" y="5455667"/>
            <a:ext cx="2977800" cy="4708200"/>
          </a:xfrm>
          <a:prstGeom prst="rect">
            <a:avLst/>
          </a:prstGeom>
        </p:spPr>
        <p:txBody>
          <a:bodyPr anchorCtr="0" anchor="t" bIns="114275" lIns="114275" spcFirstLastPara="1" rIns="114275" wrap="square" tIns="114275">
            <a:norm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196" name="Google Shape;196;p20"/>
          <p:cNvSpPr txBox="1"/>
          <p:nvPr>
            <p:ph idx="4" type="body"/>
          </p:nvPr>
        </p:nvSpPr>
        <p:spPr>
          <a:xfrm>
            <a:off x="7558688" y="5455667"/>
            <a:ext cx="2977800" cy="4708200"/>
          </a:xfrm>
          <a:prstGeom prst="rect">
            <a:avLst/>
          </a:prstGeom>
        </p:spPr>
        <p:txBody>
          <a:bodyPr anchorCtr="0" anchor="t" bIns="114275" lIns="114275" spcFirstLastPara="1" rIns="114275" wrap="square" tIns="114275">
            <a:norm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197" name="Google Shape;197;p20"/>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198" name="Google Shape;198;p20"/>
          <p:cNvSpPr txBox="1"/>
          <p:nvPr/>
        </p:nvSpPr>
        <p:spPr>
          <a:xfrm>
            <a:off x="7984063" y="10458056"/>
            <a:ext cx="2959800" cy="384900"/>
          </a:xfrm>
          <a:prstGeom prst="rect">
            <a:avLst/>
          </a:prstGeom>
          <a:noFill/>
          <a:ln>
            <a:noFill/>
          </a:ln>
        </p:spPr>
        <p:txBody>
          <a:bodyPr anchorCtr="0" anchor="t" bIns="114275" lIns="114275" spcFirstLastPara="1" rIns="114275" wrap="square" tIns="114275">
            <a:spAutoFit/>
          </a:bodyPr>
          <a:lstStyle/>
          <a:p>
            <a:pPr indent="0" lvl="0" marL="0" rtl="0" algn="r">
              <a:spcBef>
                <a:spcPts val="0"/>
              </a:spcBef>
              <a:spcAft>
                <a:spcPts val="0"/>
              </a:spcAft>
              <a:buNone/>
            </a:pPr>
            <a:r>
              <a:rPr b="1" lang="en" sz="1000">
                <a:solidFill>
                  <a:srgbClr val="292048"/>
                </a:solidFill>
                <a:latin typeface="Lato"/>
                <a:ea typeface="Lato"/>
                <a:cs typeface="Lato"/>
                <a:sym typeface="Lato"/>
              </a:rPr>
              <a:t>www.mentorcliq.com</a:t>
            </a:r>
            <a:endParaRPr b="1" sz="1000">
              <a:solidFill>
                <a:srgbClr val="292048"/>
              </a:solidFill>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with client logo">
  <p:cSld name="TITLE_1">
    <p:bg>
      <p:bgPr>
        <a:solidFill>
          <a:srgbClr val="E3E0F1">
            <a:alpha val="11760"/>
          </a:srgbClr>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b="9473" l="5339" r="20288" t="20088"/>
          <a:stretch/>
        </p:blipFill>
        <p:spPr>
          <a:xfrm>
            <a:off x="422969" y="681167"/>
            <a:ext cx="10584000" cy="10067400"/>
          </a:xfrm>
          <a:prstGeom prst="roundRect">
            <a:avLst>
              <a:gd fmla="val 1494" name="adj"/>
            </a:avLst>
          </a:prstGeom>
          <a:noFill/>
          <a:ln>
            <a:noFill/>
          </a:ln>
        </p:spPr>
      </p:pic>
      <p:sp>
        <p:nvSpPr>
          <p:cNvPr id="17" name="Google Shape;17;p3"/>
          <p:cNvSpPr/>
          <p:nvPr/>
        </p:nvSpPr>
        <p:spPr>
          <a:xfrm>
            <a:off x="422971" y="681167"/>
            <a:ext cx="10584000" cy="10067400"/>
          </a:xfrm>
          <a:prstGeom prst="roundRect">
            <a:avLst>
              <a:gd fmla="val 1963" name="adj"/>
            </a:avLst>
          </a:prstGeom>
          <a:solidFill>
            <a:srgbClr val="292048">
              <a:alpha val="91880"/>
            </a:srgbClr>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18" name="Google Shape;18;p3"/>
          <p:cNvSpPr/>
          <p:nvPr/>
        </p:nvSpPr>
        <p:spPr>
          <a:xfrm>
            <a:off x="7946958" y="-860056"/>
            <a:ext cx="2068800" cy="3812700"/>
          </a:xfrm>
          <a:prstGeom prst="roundRect">
            <a:avLst>
              <a:gd fmla="val 4515" name="adj"/>
            </a:avLst>
          </a:prstGeom>
          <a:solidFill>
            <a:srgbClr val="FFFFFF"/>
          </a:solidFill>
          <a:ln>
            <a:noFill/>
          </a:ln>
          <a:effectLst>
            <a:outerShdw blurRad="57150" rotWithShape="0" algn="bl" dir="5400000" dist="19050">
              <a:srgbClr val="000000">
                <a:alpha val="7000"/>
              </a:srgbClr>
            </a:outerShdw>
          </a:effectLst>
        </p:spPr>
        <p:txBody>
          <a:bodyPr anchorCtr="0" anchor="ctr" bIns="114275" lIns="114275" spcFirstLastPara="1" rIns="114275" wrap="square" tIns="114275">
            <a:noAutofit/>
          </a:bodyPr>
          <a:lstStyle/>
          <a:p>
            <a:pPr indent="0" lvl="0" marL="0" rtl="0" algn="l">
              <a:spcBef>
                <a:spcPts val="0"/>
              </a:spcBef>
              <a:spcAft>
                <a:spcPts val="0"/>
              </a:spcAft>
              <a:buNone/>
            </a:pPr>
            <a:r>
              <a:t/>
            </a:r>
            <a:endParaRPr/>
          </a:p>
        </p:txBody>
      </p:sp>
      <p:pic>
        <p:nvPicPr>
          <p:cNvPr id="19" name="Google Shape;19;p3"/>
          <p:cNvPicPr preferRelativeResize="0"/>
          <p:nvPr/>
        </p:nvPicPr>
        <p:blipFill rotWithShape="1">
          <a:blip r:embed="rId3">
            <a:alphaModFix/>
          </a:blip>
          <a:srcRect b="30905" l="0" r="0" t="23664"/>
          <a:stretch/>
        </p:blipFill>
        <p:spPr>
          <a:xfrm>
            <a:off x="848125" y="681166"/>
            <a:ext cx="2515688" cy="2033161"/>
          </a:xfrm>
          <a:prstGeom prst="rect">
            <a:avLst/>
          </a:prstGeom>
          <a:noFill/>
          <a:ln>
            <a:noFill/>
          </a:ln>
        </p:spPr>
      </p:pic>
      <p:sp>
        <p:nvSpPr>
          <p:cNvPr id="20" name="Google Shape;20;p3"/>
          <p:cNvSpPr txBox="1"/>
          <p:nvPr>
            <p:ph type="ctrTitle"/>
          </p:nvPr>
        </p:nvSpPr>
        <p:spPr>
          <a:xfrm>
            <a:off x="943375" y="3938722"/>
            <a:ext cx="9467400" cy="4561500"/>
          </a:xfrm>
          <a:prstGeom prst="rect">
            <a:avLst/>
          </a:prstGeom>
        </p:spPr>
        <p:txBody>
          <a:bodyPr anchorCtr="0" anchor="b" bIns="114275" lIns="114275" spcFirstLastPara="1" rIns="114275" wrap="square" tIns="114275">
            <a:normAutofit/>
          </a:bodyPr>
          <a:lstStyle>
            <a:lvl1pPr lvl="0" rtl="0">
              <a:spcBef>
                <a:spcPts val="0"/>
              </a:spcBef>
              <a:spcAft>
                <a:spcPts val="0"/>
              </a:spcAft>
              <a:buClr>
                <a:schemeClr val="lt1"/>
              </a:buClr>
              <a:buSzPts val="6400"/>
              <a:buNone/>
              <a:defRPr sz="6400">
                <a:solidFill>
                  <a:schemeClr val="lt1"/>
                </a:solidFill>
              </a:defRPr>
            </a:lvl1pPr>
            <a:lvl2pPr lvl="1" rtl="0" algn="ctr">
              <a:spcBef>
                <a:spcPts val="0"/>
              </a:spcBef>
              <a:spcAft>
                <a:spcPts val="0"/>
              </a:spcAft>
              <a:buSzPts val="6500"/>
              <a:buNone/>
              <a:defRPr sz="6500"/>
            </a:lvl2pPr>
            <a:lvl3pPr lvl="2" rtl="0" algn="ctr">
              <a:spcBef>
                <a:spcPts val="0"/>
              </a:spcBef>
              <a:spcAft>
                <a:spcPts val="0"/>
              </a:spcAft>
              <a:buSzPts val="6500"/>
              <a:buNone/>
              <a:defRPr sz="6500"/>
            </a:lvl3pPr>
            <a:lvl4pPr lvl="3" rtl="0" algn="ctr">
              <a:spcBef>
                <a:spcPts val="0"/>
              </a:spcBef>
              <a:spcAft>
                <a:spcPts val="0"/>
              </a:spcAft>
              <a:buSzPts val="6500"/>
              <a:buNone/>
              <a:defRPr sz="6500"/>
            </a:lvl4pPr>
            <a:lvl5pPr lvl="4" rtl="0" algn="ctr">
              <a:spcBef>
                <a:spcPts val="0"/>
              </a:spcBef>
              <a:spcAft>
                <a:spcPts val="0"/>
              </a:spcAft>
              <a:buSzPts val="6500"/>
              <a:buNone/>
              <a:defRPr sz="6500"/>
            </a:lvl5pPr>
            <a:lvl6pPr lvl="5" rtl="0" algn="ctr">
              <a:spcBef>
                <a:spcPts val="0"/>
              </a:spcBef>
              <a:spcAft>
                <a:spcPts val="0"/>
              </a:spcAft>
              <a:buSzPts val="6500"/>
              <a:buNone/>
              <a:defRPr sz="6500"/>
            </a:lvl6pPr>
            <a:lvl7pPr lvl="6" rtl="0" algn="ctr">
              <a:spcBef>
                <a:spcPts val="0"/>
              </a:spcBef>
              <a:spcAft>
                <a:spcPts val="0"/>
              </a:spcAft>
              <a:buSzPts val="6500"/>
              <a:buNone/>
              <a:defRPr sz="6500"/>
            </a:lvl7pPr>
            <a:lvl8pPr lvl="7" rtl="0" algn="ctr">
              <a:spcBef>
                <a:spcPts val="0"/>
              </a:spcBef>
              <a:spcAft>
                <a:spcPts val="0"/>
              </a:spcAft>
              <a:buSzPts val="6500"/>
              <a:buNone/>
              <a:defRPr sz="6500"/>
            </a:lvl8pPr>
            <a:lvl9pPr lvl="8" rtl="0" algn="ctr">
              <a:spcBef>
                <a:spcPts val="0"/>
              </a:spcBef>
              <a:spcAft>
                <a:spcPts val="0"/>
              </a:spcAft>
              <a:buSzPts val="6500"/>
              <a:buNone/>
              <a:defRPr sz="6500"/>
            </a:lvl9pPr>
          </a:lstStyle>
          <a:p/>
        </p:txBody>
      </p:sp>
      <p:sp>
        <p:nvSpPr>
          <p:cNvPr id="21" name="Google Shape;21;p3"/>
          <p:cNvSpPr txBox="1"/>
          <p:nvPr>
            <p:ph idx="1" type="subTitle"/>
          </p:nvPr>
        </p:nvSpPr>
        <p:spPr>
          <a:xfrm>
            <a:off x="1002656" y="8462056"/>
            <a:ext cx="7137900" cy="820500"/>
          </a:xfrm>
          <a:prstGeom prst="rect">
            <a:avLst/>
          </a:prstGeom>
        </p:spPr>
        <p:txBody>
          <a:bodyPr anchorCtr="0" anchor="t" bIns="114275" lIns="114275" spcFirstLastPara="1" rIns="114275" wrap="square" tIns="114275">
            <a:normAutofit/>
          </a:bodyPr>
          <a:lstStyle>
            <a:lvl1pPr lvl="0" rtl="0">
              <a:lnSpc>
                <a:spcPct val="100000"/>
              </a:lnSpc>
              <a:spcBef>
                <a:spcPts val="0"/>
              </a:spcBef>
              <a:spcAft>
                <a:spcPts val="0"/>
              </a:spcAft>
              <a:buClr>
                <a:schemeClr val="lt1"/>
              </a:buClr>
              <a:buSzPts val="1500"/>
              <a:buFont typeface="Noto Sans Medium"/>
              <a:buNone/>
              <a:defRPr sz="1500">
                <a:solidFill>
                  <a:schemeClr val="lt1"/>
                </a:solidFill>
                <a:latin typeface="Noto Sans Medium"/>
                <a:ea typeface="Noto Sans Medium"/>
                <a:cs typeface="Noto Sans Medium"/>
                <a:sym typeface="Noto Sans Medium"/>
              </a:defRPr>
            </a:lvl1pPr>
            <a:lvl2pPr lvl="1" rtl="0">
              <a:lnSpc>
                <a:spcPct val="100000"/>
              </a:lnSpc>
              <a:spcBef>
                <a:spcPts val="0"/>
              </a:spcBef>
              <a:spcAft>
                <a:spcPts val="0"/>
              </a:spcAft>
              <a:buSzPts val="1500"/>
              <a:buFont typeface="Noto Sans Medium"/>
              <a:buNone/>
              <a:defRPr b="0" sz="1500">
                <a:latin typeface="Noto Sans Medium"/>
                <a:ea typeface="Noto Sans Medium"/>
                <a:cs typeface="Noto Sans Medium"/>
                <a:sym typeface="Noto Sans Medium"/>
              </a:defRPr>
            </a:lvl2pPr>
            <a:lvl3pPr lvl="2" rtl="0">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3pPr>
            <a:lvl4pPr lvl="3" rtl="0">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4pPr>
            <a:lvl5pPr lvl="4" rtl="0">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5pPr>
            <a:lvl6pPr lvl="5" rtl="0">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6pPr>
            <a:lvl7pPr lvl="6" rtl="0">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7pPr>
            <a:lvl8pPr lvl="7" rtl="0">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8pPr>
            <a:lvl9pPr lvl="8" rtl="0">
              <a:lnSpc>
                <a:spcPct val="100000"/>
              </a:lnSpc>
              <a:spcBef>
                <a:spcPts val="0"/>
              </a:spcBef>
              <a:spcAft>
                <a:spcPts val="0"/>
              </a:spcAft>
              <a:buSzPts val="1500"/>
              <a:buFont typeface="Noto Sans Medium"/>
              <a:buNone/>
              <a:defRPr sz="1500">
                <a:latin typeface="Noto Sans Medium"/>
                <a:ea typeface="Noto Sans Medium"/>
                <a:cs typeface="Noto Sans Medium"/>
                <a:sym typeface="Noto Sans Medium"/>
              </a:defRPr>
            </a:lvl9pPr>
          </a:lstStyle>
          <a:p/>
        </p:txBody>
      </p:sp>
      <p:sp>
        <p:nvSpPr>
          <p:cNvPr id="22" name="Google Shape;22;p3"/>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TITLE_1_1">
    <p:spTree>
      <p:nvGrpSpPr>
        <p:cNvPr id="23" name="Shape 23"/>
        <p:cNvGrpSpPr/>
        <p:nvPr/>
      </p:nvGrpSpPr>
      <p:grpSpPr>
        <a:xfrm>
          <a:off x="0" y="0"/>
          <a:ext cx="0" cy="0"/>
          <a:chOff x="0" y="0"/>
          <a:chExt cx="0" cy="0"/>
        </a:xfrm>
      </p:grpSpPr>
      <p:pic>
        <p:nvPicPr>
          <p:cNvPr id="24" name="Google Shape;24;p4" title="iStock-1469940271.jpg"/>
          <p:cNvPicPr preferRelativeResize="0"/>
          <p:nvPr/>
        </p:nvPicPr>
        <p:blipFill rotWithShape="1">
          <a:blip r:embed="rId2">
            <a:alphaModFix/>
          </a:blip>
          <a:srcRect b="11167" l="0" r="0" t="3841"/>
          <a:stretch/>
        </p:blipFill>
        <p:spPr>
          <a:xfrm>
            <a:off x="-86594" y="-176556"/>
            <a:ext cx="11516595" cy="11606386"/>
          </a:xfrm>
          <a:prstGeom prst="rect">
            <a:avLst/>
          </a:prstGeom>
          <a:noFill/>
          <a:ln>
            <a:noFill/>
          </a:ln>
        </p:spPr>
      </p:pic>
      <p:sp>
        <p:nvSpPr>
          <p:cNvPr id="25" name="Google Shape;25;p4"/>
          <p:cNvSpPr/>
          <p:nvPr/>
        </p:nvSpPr>
        <p:spPr>
          <a:xfrm>
            <a:off x="-86625" y="-176278"/>
            <a:ext cx="11516700" cy="11606700"/>
          </a:xfrm>
          <a:prstGeom prst="roundRect">
            <a:avLst>
              <a:gd fmla="val 0" name="adj"/>
            </a:avLst>
          </a:prstGeom>
          <a:solidFill>
            <a:srgbClr val="292048">
              <a:alpha val="70630"/>
            </a:srgbClr>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26" name="Google Shape;26;p4"/>
          <p:cNvSpPr txBox="1"/>
          <p:nvPr>
            <p:ph type="ctrTitle"/>
          </p:nvPr>
        </p:nvSpPr>
        <p:spPr>
          <a:xfrm>
            <a:off x="943375" y="1229389"/>
            <a:ext cx="9467400" cy="4561500"/>
          </a:xfrm>
          <a:prstGeom prst="rect">
            <a:avLst/>
          </a:prstGeom>
          <a:effectLst>
            <a:outerShdw blurRad="57150" rotWithShape="0" algn="bl" dir="5400000" dist="19050">
              <a:schemeClr val="dk1">
                <a:alpha val="20000"/>
              </a:schemeClr>
            </a:outerShdw>
          </a:effectLst>
        </p:spPr>
        <p:txBody>
          <a:bodyPr anchorCtr="0" anchor="t" bIns="114275" lIns="114275" spcFirstLastPara="1" rIns="114275" wrap="square" tIns="114275">
            <a:normAutofit/>
          </a:bodyPr>
          <a:lstStyle>
            <a:lvl1pPr lvl="0" rtl="0">
              <a:spcBef>
                <a:spcPts val="0"/>
              </a:spcBef>
              <a:spcAft>
                <a:spcPts val="0"/>
              </a:spcAft>
              <a:buClr>
                <a:schemeClr val="lt1"/>
              </a:buClr>
              <a:buSzPts val="6400"/>
              <a:buNone/>
              <a:defRPr sz="6400">
                <a:solidFill>
                  <a:schemeClr val="lt1"/>
                </a:solidFill>
              </a:defRPr>
            </a:lvl1pPr>
            <a:lvl2pPr lvl="1" rtl="0" algn="ctr">
              <a:spcBef>
                <a:spcPts val="0"/>
              </a:spcBef>
              <a:spcAft>
                <a:spcPts val="0"/>
              </a:spcAft>
              <a:buSzPts val="6500"/>
              <a:buNone/>
              <a:defRPr sz="6500"/>
            </a:lvl2pPr>
            <a:lvl3pPr lvl="2" rtl="0" algn="ctr">
              <a:spcBef>
                <a:spcPts val="0"/>
              </a:spcBef>
              <a:spcAft>
                <a:spcPts val="0"/>
              </a:spcAft>
              <a:buSzPts val="6500"/>
              <a:buNone/>
              <a:defRPr sz="6500"/>
            </a:lvl3pPr>
            <a:lvl4pPr lvl="3" rtl="0" algn="ctr">
              <a:spcBef>
                <a:spcPts val="0"/>
              </a:spcBef>
              <a:spcAft>
                <a:spcPts val="0"/>
              </a:spcAft>
              <a:buSzPts val="6500"/>
              <a:buNone/>
              <a:defRPr sz="6500"/>
            </a:lvl4pPr>
            <a:lvl5pPr lvl="4" rtl="0" algn="ctr">
              <a:spcBef>
                <a:spcPts val="0"/>
              </a:spcBef>
              <a:spcAft>
                <a:spcPts val="0"/>
              </a:spcAft>
              <a:buSzPts val="6500"/>
              <a:buNone/>
              <a:defRPr sz="6500"/>
            </a:lvl5pPr>
            <a:lvl6pPr lvl="5" rtl="0" algn="ctr">
              <a:spcBef>
                <a:spcPts val="0"/>
              </a:spcBef>
              <a:spcAft>
                <a:spcPts val="0"/>
              </a:spcAft>
              <a:buSzPts val="6500"/>
              <a:buNone/>
              <a:defRPr sz="6500"/>
            </a:lvl6pPr>
            <a:lvl7pPr lvl="6" rtl="0" algn="ctr">
              <a:spcBef>
                <a:spcPts val="0"/>
              </a:spcBef>
              <a:spcAft>
                <a:spcPts val="0"/>
              </a:spcAft>
              <a:buSzPts val="6500"/>
              <a:buNone/>
              <a:defRPr sz="6500"/>
            </a:lvl7pPr>
            <a:lvl8pPr lvl="7" rtl="0" algn="ctr">
              <a:spcBef>
                <a:spcPts val="0"/>
              </a:spcBef>
              <a:spcAft>
                <a:spcPts val="0"/>
              </a:spcAft>
              <a:buSzPts val="6500"/>
              <a:buNone/>
              <a:defRPr sz="6500"/>
            </a:lvl8pPr>
            <a:lvl9pPr lvl="8" rtl="0" algn="ctr">
              <a:spcBef>
                <a:spcPts val="0"/>
              </a:spcBef>
              <a:spcAft>
                <a:spcPts val="0"/>
              </a:spcAft>
              <a:buSzPts val="6500"/>
              <a:buNone/>
              <a:defRPr sz="6500"/>
            </a:lvl9pPr>
          </a:lstStyle>
          <a:p/>
        </p:txBody>
      </p:sp>
      <p:sp>
        <p:nvSpPr>
          <p:cNvPr id="27" name="Google Shape;27;p4"/>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solidFill>
                  <a:schemeClr val="lt1"/>
                </a:solidFill>
                <a:latin typeface="Lato Light"/>
                <a:ea typeface="Lato Light"/>
                <a:cs typeface="Lato Light"/>
                <a:sym typeface="Lato Light"/>
              </a:defRPr>
            </a:lvl1pPr>
            <a:lvl2pPr lvl="1" rtl="0">
              <a:buNone/>
              <a:defRPr>
                <a:solidFill>
                  <a:schemeClr val="lt1"/>
                </a:solidFill>
                <a:latin typeface="Lato Light"/>
                <a:ea typeface="Lato Light"/>
                <a:cs typeface="Lato Light"/>
                <a:sym typeface="Lato Light"/>
              </a:defRPr>
            </a:lvl2pPr>
            <a:lvl3pPr lvl="2" rtl="0">
              <a:buNone/>
              <a:defRPr>
                <a:solidFill>
                  <a:schemeClr val="lt1"/>
                </a:solidFill>
                <a:latin typeface="Lato Light"/>
                <a:ea typeface="Lato Light"/>
                <a:cs typeface="Lato Light"/>
                <a:sym typeface="Lato Light"/>
              </a:defRPr>
            </a:lvl3pPr>
            <a:lvl4pPr lvl="3" rtl="0">
              <a:buNone/>
              <a:defRPr>
                <a:solidFill>
                  <a:schemeClr val="lt1"/>
                </a:solidFill>
                <a:latin typeface="Lato Light"/>
                <a:ea typeface="Lato Light"/>
                <a:cs typeface="Lato Light"/>
                <a:sym typeface="Lato Light"/>
              </a:defRPr>
            </a:lvl4pPr>
            <a:lvl5pPr lvl="4" rtl="0">
              <a:buNone/>
              <a:defRPr>
                <a:solidFill>
                  <a:schemeClr val="lt1"/>
                </a:solidFill>
                <a:latin typeface="Lato Light"/>
                <a:ea typeface="Lato Light"/>
                <a:cs typeface="Lato Light"/>
                <a:sym typeface="Lato Light"/>
              </a:defRPr>
            </a:lvl5pPr>
            <a:lvl6pPr lvl="5" rtl="0">
              <a:buNone/>
              <a:defRPr>
                <a:solidFill>
                  <a:schemeClr val="lt1"/>
                </a:solidFill>
                <a:latin typeface="Lato Light"/>
                <a:ea typeface="Lato Light"/>
                <a:cs typeface="Lato Light"/>
                <a:sym typeface="Lato Light"/>
              </a:defRPr>
            </a:lvl6pPr>
            <a:lvl7pPr lvl="6" rtl="0">
              <a:buNone/>
              <a:defRPr>
                <a:solidFill>
                  <a:schemeClr val="lt1"/>
                </a:solidFill>
                <a:latin typeface="Lato Light"/>
                <a:ea typeface="Lato Light"/>
                <a:cs typeface="Lato Light"/>
                <a:sym typeface="Lato Light"/>
              </a:defRPr>
            </a:lvl7pPr>
            <a:lvl8pPr lvl="7" rtl="0">
              <a:buNone/>
              <a:defRPr>
                <a:solidFill>
                  <a:schemeClr val="lt1"/>
                </a:solidFill>
                <a:latin typeface="Lato Light"/>
                <a:ea typeface="Lato Light"/>
                <a:cs typeface="Lato Light"/>
                <a:sym typeface="Lato Light"/>
              </a:defRPr>
            </a:lvl8pPr>
            <a:lvl9pPr lvl="8" rtl="0">
              <a:buNone/>
              <a:defRPr>
                <a:solidFill>
                  <a:schemeClr val="lt1"/>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id="28" name="Google Shape;28;p4"/>
          <p:cNvPicPr preferRelativeResize="0"/>
          <p:nvPr/>
        </p:nvPicPr>
        <p:blipFill rotWithShape="1">
          <a:blip r:embed="rId3">
            <a:alphaModFix/>
          </a:blip>
          <a:srcRect b="0" l="0" r="82324" t="0"/>
          <a:stretch/>
        </p:blipFill>
        <p:spPr>
          <a:xfrm>
            <a:off x="150781" y="304999"/>
            <a:ext cx="419154" cy="757444"/>
          </a:xfrm>
          <a:prstGeom prst="rect">
            <a:avLst/>
          </a:prstGeom>
          <a:noFill/>
          <a:ln>
            <a:noFill/>
          </a:ln>
        </p:spPr>
      </p:pic>
      <p:sp>
        <p:nvSpPr>
          <p:cNvPr id="29" name="Google Shape;29;p4"/>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marR="0" rtl="0" algn="l">
              <a:lnSpc>
                <a:spcPct val="110000"/>
              </a:lnSpc>
              <a:spcBef>
                <a:spcPts val="0"/>
              </a:spcBef>
              <a:spcAft>
                <a:spcPts val="0"/>
              </a:spcAft>
              <a:buClr>
                <a:srgbClr val="1B335F"/>
              </a:buClr>
              <a:buSzPts val="900"/>
              <a:buFont typeface="Helvetica Neue"/>
              <a:buNone/>
            </a:pPr>
            <a:r>
              <a:rPr lang="en" sz="900">
                <a:solidFill>
                  <a:schemeClr val="lt1"/>
                </a:solidFill>
                <a:latin typeface="Lato"/>
                <a:ea typeface="Lato"/>
                <a:cs typeface="Lato"/>
                <a:sym typeface="Lato"/>
              </a:rPr>
              <a:t>MentorcliQ Confidential</a:t>
            </a:r>
            <a:endParaRPr sz="900">
              <a:solidFill>
                <a:schemeClr val="lt1"/>
              </a:solidFill>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3">
  <p:cSld name="TITLE_1_1_2">
    <p:spTree>
      <p:nvGrpSpPr>
        <p:cNvPr id="30"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b="13676" l="0" r="0" t="1267"/>
          <a:stretch/>
        </p:blipFill>
        <p:spPr>
          <a:xfrm>
            <a:off x="-86594" y="-176556"/>
            <a:ext cx="11516595" cy="11606383"/>
          </a:xfrm>
          <a:prstGeom prst="rect">
            <a:avLst/>
          </a:prstGeom>
          <a:noFill/>
          <a:ln>
            <a:noFill/>
          </a:ln>
        </p:spPr>
      </p:pic>
      <p:sp>
        <p:nvSpPr>
          <p:cNvPr id="32" name="Google Shape;32;p5"/>
          <p:cNvSpPr/>
          <p:nvPr/>
        </p:nvSpPr>
        <p:spPr>
          <a:xfrm>
            <a:off x="-86625" y="-176278"/>
            <a:ext cx="11516700" cy="11606700"/>
          </a:xfrm>
          <a:prstGeom prst="roundRect">
            <a:avLst>
              <a:gd fmla="val 0" name="adj"/>
            </a:avLst>
          </a:prstGeom>
          <a:solidFill>
            <a:srgbClr val="292048">
              <a:alpha val="70630"/>
            </a:srgbClr>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33" name="Google Shape;33;p5"/>
          <p:cNvSpPr txBox="1"/>
          <p:nvPr>
            <p:ph type="ctrTitle"/>
          </p:nvPr>
        </p:nvSpPr>
        <p:spPr>
          <a:xfrm>
            <a:off x="943375" y="1229389"/>
            <a:ext cx="9467400" cy="4561500"/>
          </a:xfrm>
          <a:prstGeom prst="rect">
            <a:avLst/>
          </a:prstGeom>
          <a:effectLst>
            <a:outerShdw blurRad="57150" rotWithShape="0" algn="bl" dir="5400000" dist="19050">
              <a:schemeClr val="dk1">
                <a:alpha val="20000"/>
              </a:schemeClr>
            </a:outerShdw>
          </a:effectLst>
        </p:spPr>
        <p:txBody>
          <a:bodyPr anchorCtr="0" anchor="t" bIns="114275" lIns="114275" spcFirstLastPara="1" rIns="114275" wrap="square" tIns="114275">
            <a:normAutofit/>
          </a:bodyPr>
          <a:lstStyle>
            <a:lvl1pPr lvl="0" rtl="0">
              <a:spcBef>
                <a:spcPts val="0"/>
              </a:spcBef>
              <a:spcAft>
                <a:spcPts val="0"/>
              </a:spcAft>
              <a:buClr>
                <a:schemeClr val="lt1"/>
              </a:buClr>
              <a:buSzPts val="6400"/>
              <a:buNone/>
              <a:defRPr sz="6400">
                <a:solidFill>
                  <a:schemeClr val="lt1"/>
                </a:solidFill>
              </a:defRPr>
            </a:lvl1pPr>
            <a:lvl2pPr lvl="1" rtl="0" algn="ctr">
              <a:spcBef>
                <a:spcPts val="0"/>
              </a:spcBef>
              <a:spcAft>
                <a:spcPts val="0"/>
              </a:spcAft>
              <a:buSzPts val="6500"/>
              <a:buNone/>
              <a:defRPr sz="6500"/>
            </a:lvl2pPr>
            <a:lvl3pPr lvl="2" rtl="0" algn="ctr">
              <a:spcBef>
                <a:spcPts val="0"/>
              </a:spcBef>
              <a:spcAft>
                <a:spcPts val="0"/>
              </a:spcAft>
              <a:buSzPts val="6500"/>
              <a:buNone/>
              <a:defRPr sz="6500"/>
            </a:lvl3pPr>
            <a:lvl4pPr lvl="3" rtl="0" algn="ctr">
              <a:spcBef>
                <a:spcPts val="0"/>
              </a:spcBef>
              <a:spcAft>
                <a:spcPts val="0"/>
              </a:spcAft>
              <a:buSzPts val="6500"/>
              <a:buNone/>
              <a:defRPr sz="6500"/>
            </a:lvl4pPr>
            <a:lvl5pPr lvl="4" rtl="0" algn="ctr">
              <a:spcBef>
                <a:spcPts val="0"/>
              </a:spcBef>
              <a:spcAft>
                <a:spcPts val="0"/>
              </a:spcAft>
              <a:buSzPts val="6500"/>
              <a:buNone/>
              <a:defRPr sz="6500"/>
            </a:lvl5pPr>
            <a:lvl6pPr lvl="5" rtl="0" algn="ctr">
              <a:spcBef>
                <a:spcPts val="0"/>
              </a:spcBef>
              <a:spcAft>
                <a:spcPts val="0"/>
              </a:spcAft>
              <a:buSzPts val="6500"/>
              <a:buNone/>
              <a:defRPr sz="6500"/>
            </a:lvl6pPr>
            <a:lvl7pPr lvl="6" rtl="0" algn="ctr">
              <a:spcBef>
                <a:spcPts val="0"/>
              </a:spcBef>
              <a:spcAft>
                <a:spcPts val="0"/>
              </a:spcAft>
              <a:buSzPts val="6500"/>
              <a:buNone/>
              <a:defRPr sz="6500"/>
            </a:lvl7pPr>
            <a:lvl8pPr lvl="7" rtl="0" algn="ctr">
              <a:spcBef>
                <a:spcPts val="0"/>
              </a:spcBef>
              <a:spcAft>
                <a:spcPts val="0"/>
              </a:spcAft>
              <a:buSzPts val="6500"/>
              <a:buNone/>
              <a:defRPr sz="6500"/>
            </a:lvl8pPr>
            <a:lvl9pPr lvl="8" rtl="0" algn="ctr">
              <a:spcBef>
                <a:spcPts val="0"/>
              </a:spcBef>
              <a:spcAft>
                <a:spcPts val="0"/>
              </a:spcAft>
              <a:buSzPts val="6500"/>
              <a:buNone/>
              <a:defRPr sz="6500"/>
            </a:lvl9pPr>
          </a:lstStyle>
          <a:p/>
        </p:txBody>
      </p:sp>
      <p:sp>
        <p:nvSpPr>
          <p:cNvPr id="34" name="Google Shape;34;p5"/>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solidFill>
                  <a:schemeClr val="lt1"/>
                </a:solidFill>
                <a:latin typeface="Lato Light"/>
                <a:ea typeface="Lato Light"/>
                <a:cs typeface="Lato Light"/>
                <a:sym typeface="Lato Light"/>
              </a:defRPr>
            </a:lvl1pPr>
            <a:lvl2pPr lvl="1" rtl="0">
              <a:buNone/>
              <a:defRPr>
                <a:solidFill>
                  <a:schemeClr val="lt1"/>
                </a:solidFill>
                <a:latin typeface="Lato Light"/>
                <a:ea typeface="Lato Light"/>
                <a:cs typeface="Lato Light"/>
                <a:sym typeface="Lato Light"/>
              </a:defRPr>
            </a:lvl2pPr>
            <a:lvl3pPr lvl="2" rtl="0">
              <a:buNone/>
              <a:defRPr>
                <a:solidFill>
                  <a:schemeClr val="lt1"/>
                </a:solidFill>
                <a:latin typeface="Lato Light"/>
                <a:ea typeface="Lato Light"/>
                <a:cs typeface="Lato Light"/>
                <a:sym typeface="Lato Light"/>
              </a:defRPr>
            </a:lvl3pPr>
            <a:lvl4pPr lvl="3" rtl="0">
              <a:buNone/>
              <a:defRPr>
                <a:solidFill>
                  <a:schemeClr val="lt1"/>
                </a:solidFill>
                <a:latin typeface="Lato Light"/>
                <a:ea typeface="Lato Light"/>
                <a:cs typeface="Lato Light"/>
                <a:sym typeface="Lato Light"/>
              </a:defRPr>
            </a:lvl4pPr>
            <a:lvl5pPr lvl="4" rtl="0">
              <a:buNone/>
              <a:defRPr>
                <a:solidFill>
                  <a:schemeClr val="lt1"/>
                </a:solidFill>
                <a:latin typeface="Lato Light"/>
                <a:ea typeface="Lato Light"/>
                <a:cs typeface="Lato Light"/>
                <a:sym typeface="Lato Light"/>
              </a:defRPr>
            </a:lvl5pPr>
            <a:lvl6pPr lvl="5" rtl="0">
              <a:buNone/>
              <a:defRPr>
                <a:solidFill>
                  <a:schemeClr val="lt1"/>
                </a:solidFill>
                <a:latin typeface="Lato Light"/>
                <a:ea typeface="Lato Light"/>
                <a:cs typeface="Lato Light"/>
                <a:sym typeface="Lato Light"/>
              </a:defRPr>
            </a:lvl6pPr>
            <a:lvl7pPr lvl="6" rtl="0">
              <a:buNone/>
              <a:defRPr>
                <a:solidFill>
                  <a:schemeClr val="lt1"/>
                </a:solidFill>
                <a:latin typeface="Lato Light"/>
                <a:ea typeface="Lato Light"/>
                <a:cs typeface="Lato Light"/>
                <a:sym typeface="Lato Light"/>
              </a:defRPr>
            </a:lvl7pPr>
            <a:lvl8pPr lvl="7" rtl="0">
              <a:buNone/>
              <a:defRPr>
                <a:solidFill>
                  <a:schemeClr val="lt1"/>
                </a:solidFill>
                <a:latin typeface="Lato Light"/>
                <a:ea typeface="Lato Light"/>
                <a:cs typeface="Lato Light"/>
                <a:sym typeface="Lato Light"/>
              </a:defRPr>
            </a:lvl8pPr>
            <a:lvl9pPr lvl="8" rtl="0">
              <a:buNone/>
              <a:defRPr>
                <a:solidFill>
                  <a:schemeClr val="lt1"/>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5"/>
          <p:cNvPicPr preferRelativeResize="0"/>
          <p:nvPr/>
        </p:nvPicPr>
        <p:blipFill rotWithShape="1">
          <a:blip r:embed="rId3">
            <a:alphaModFix/>
          </a:blip>
          <a:srcRect b="0" l="0" r="82324" t="0"/>
          <a:stretch/>
        </p:blipFill>
        <p:spPr>
          <a:xfrm>
            <a:off x="150781" y="304999"/>
            <a:ext cx="419154" cy="757444"/>
          </a:xfrm>
          <a:prstGeom prst="rect">
            <a:avLst/>
          </a:prstGeom>
          <a:noFill/>
          <a:ln>
            <a:noFill/>
          </a:ln>
        </p:spPr>
      </p:pic>
      <p:sp>
        <p:nvSpPr>
          <p:cNvPr id="36" name="Google Shape;36;p5"/>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marR="0" rtl="0" algn="l">
              <a:lnSpc>
                <a:spcPct val="110000"/>
              </a:lnSpc>
              <a:spcBef>
                <a:spcPts val="0"/>
              </a:spcBef>
              <a:spcAft>
                <a:spcPts val="0"/>
              </a:spcAft>
              <a:buClr>
                <a:srgbClr val="1B335F"/>
              </a:buClr>
              <a:buSzPts val="900"/>
              <a:buFont typeface="Helvetica Neue"/>
              <a:buNone/>
            </a:pPr>
            <a:r>
              <a:rPr lang="en" sz="900">
                <a:solidFill>
                  <a:schemeClr val="lt1"/>
                </a:solidFill>
                <a:latin typeface="Lato"/>
                <a:ea typeface="Lato"/>
                <a:cs typeface="Lato"/>
                <a:sym typeface="Lato"/>
              </a:rPr>
              <a:t>MentorcliQ Confidential</a:t>
            </a:r>
            <a:endParaRPr sz="900">
              <a:solidFill>
                <a:schemeClr val="lt1"/>
              </a:solidFill>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TITLE_1_1_1">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7561" l="0" r="0" t="7570"/>
          <a:stretch/>
        </p:blipFill>
        <p:spPr>
          <a:xfrm>
            <a:off x="-86594" y="-176556"/>
            <a:ext cx="11516595" cy="11606386"/>
          </a:xfrm>
          <a:prstGeom prst="rect">
            <a:avLst/>
          </a:prstGeom>
          <a:noFill/>
          <a:ln>
            <a:noFill/>
          </a:ln>
        </p:spPr>
      </p:pic>
      <p:sp>
        <p:nvSpPr>
          <p:cNvPr id="39" name="Google Shape;39;p6"/>
          <p:cNvSpPr/>
          <p:nvPr/>
        </p:nvSpPr>
        <p:spPr>
          <a:xfrm>
            <a:off x="-86625" y="-176278"/>
            <a:ext cx="11516700" cy="11606700"/>
          </a:xfrm>
          <a:prstGeom prst="roundRect">
            <a:avLst>
              <a:gd fmla="val 0" name="adj"/>
            </a:avLst>
          </a:prstGeom>
          <a:solidFill>
            <a:srgbClr val="292048">
              <a:alpha val="70630"/>
            </a:srgbClr>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40" name="Google Shape;40;p6"/>
          <p:cNvSpPr txBox="1"/>
          <p:nvPr>
            <p:ph type="ctrTitle"/>
          </p:nvPr>
        </p:nvSpPr>
        <p:spPr>
          <a:xfrm>
            <a:off x="943375" y="1229389"/>
            <a:ext cx="9467400" cy="4561500"/>
          </a:xfrm>
          <a:prstGeom prst="rect">
            <a:avLst/>
          </a:prstGeom>
          <a:effectLst>
            <a:outerShdw blurRad="57150" rotWithShape="0" algn="bl" dir="5400000" dist="19050">
              <a:schemeClr val="dk1">
                <a:alpha val="20000"/>
              </a:schemeClr>
            </a:outerShdw>
          </a:effectLst>
        </p:spPr>
        <p:txBody>
          <a:bodyPr anchorCtr="0" anchor="t" bIns="114275" lIns="114275" spcFirstLastPara="1" rIns="114275" wrap="square" tIns="114275">
            <a:normAutofit/>
          </a:bodyPr>
          <a:lstStyle>
            <a:lvl1pPr lvl="0" rtl="0">
              <a:spcBef>
                <a:spcPts val="0"/>
              </a:spcBef>
              <a:spcAft>
                <a:spcPts val="0"/>
              </a:spcAft>
              <a:buClr>
                <a:schemeClr val="lt1"/>
              </a:buClr>
              <a:buSzPts val="6400"/>
              <a:buNone/>
              <a:defRPr sz="6400">
                <a:solidFill>
                  <a:schemeClr val="lt1"/>
                </a:solidFill>
              </a:defRPr>
            </a:lvl1pPr>
            <a:lvl2pPr lvl="1" rtl="0" algn="ctr">
              <a:spcBef>
                <a:spcPts val="0"/>
              </a:spcBef>
              <a:spcAft>
                <a:spcPts val="0"/>
              </a:spcAft>
              <a:buSzPts val="6500"/>
              <a:buNone/>
              <a:defRPr sz="6500"/>
            </a:lvl2pPr>
            <a:lvl3pPr lvl="2" rtl="0" algn="ctr">
              <a:spcBef>
                <a:spcPts val="0"/>
              </a:spcBef>
              <a:spcAft>
                <a:spcPts val="0"/>
              </a:spcAft>
              <a:buSzPts val="6500"/>
              <a:buNone/>
              <a:defRPr sz="6500"/>
            </a:lvl3pPr>
            <a:lvl4pPr lvl="3" rtl="0" algn="ctr">
              <a:spcBef>
                <a:spcPts val="0"/>
              </a:spcBef>
              <a:spcAft>
                <a:spcPts val="0"/>
              </a:spcAft>
              <a:buSzPts val="6500"/>
              <a:buNone/>
              <a:defRPr sz="6500"/>
            </a:lvl4pPr>
            <a:lvl5pPr lvl="4" rtl="0" algn="ctr">
              <a:spcBef>
                <a:spcPts val="0"/>
              </a:spcBef>
              <a:spcAft>
                <a:spcPts val="0"/>
              </a:spcAft>
              <a:buSzPts val="6500"/>
              <a:buNone/>
              <a:defRPr sz="6500"/>
            </a:lvl5pPr>
            <a:lvl6pPr lvl="5" rtl="0" algn="ctr">
              <a:spcBef>
                <a:spcPts val="0"/>
              </a:spcBef>
              <a:spcAft>
                <a:spcPts val="0"/>
              </a:spcAft>
              <a:buSzPts val="6500"/>
              <a:buNone/>
              <a:defRPr sz="6500"/>
            </a:lvl6pPr>
            <a:lvl7pPr lvl="6" rtl="0" algn="ctr">
              <a:spcBef>
                <a:spcPts val="0"/>
              </a:spcBef>
              <a:spcAft>
                <a:spcPts val="0"/>
              </a:spcAft>
              <a:buSzPts val="6500"/>
              <a:buNone/>
              <a:defRPr sz="6500"/>
            </a:lvl7pPr>
            <a:lvl8pPr lvl="7" rtl="0" algn="ctr">
              <a:spcBef>
                <a:spcPts val="0"/>
              </a:spcBef>
              <a:spcAft>
                <a:spcPts val="0"/>
              </a:spcAft>
              <a:buSzPts val="6500"/>
              <a:buNone/>
              <a:defRPr sz="6500"/>
            </a:lvl8pPr>
            <a:lvl9pPr lvl="8" rtl="0" algn="ctr">
              <a:spcBef>
                <a:spcPts val="0"/>
              </a:spcBef>
              <a:spcAft>
                <a:spcPts val="0"/>
              </a:spcAft>
              <a:buSzPts val="6500"/>
              <a:buNone/>
              <a:defRPr sz="6500"/>
            </a:lvl9pPr>
          </a:lstStyle>
          <a:p/>
        </p:txBody>
      </p:sp>
      <p:sp>
        <p:nvSpPr>
          <p:cNvPr id="41" name="Google Shape;41;p6"/>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solidFill>
                  <a:schemeClr val="lt1"/>
                </a:solidFill>
                <a:latin typeface="Lato Light"/>
                <a:ea typeface="Lato Light"/>
                <a:cs typeface="Lato Light"/>
                <a:sym typeface="Lato Light"/>
              </a:defRPr>
            </a:lvl1pPr>
            <a:lvl2pPr lvl="1" rtl="0">
              <a:buNone/>
              <a:defRPr>
                <a:solidFill>
                  <a:schemeClr val="lt1"/>
                </a:solidFill>
                <a:latin typeface="Lato Light"/>
                <a:ea typeface="Lato Light"/>
                <a:cs typeface="Lato Light"/>
                <a:sym typeface="Lato Light"/>
              </a:defRPr>
            </a:lvl2pPr>
            <a:lvl3pPr lvl="2" rtl="0">
              <a:buNone/>
              <a:defRPr>
                <a:solidFill>
                  <a:schemeClr val="lt1"/>
                </a:solidFill>
                <a:latin typeface="Lato Light"/>
                <a:ea typeface="Lato Light"/>
                <a:cs typeface="Lato Light"/>
                <a:sym typeface="Lato Light"/>
              </a:defRPr>
            </a:lvl3pPr>
            <a:lvl4pPr lvl="3" rtl="0">
              <a:buNone/>
              <a:defRPr>
                <a:solidFill>
                  <a:schemeClr val="lt1"/>
                </a:solidFill>
                <a:latin typeface="Lato Light"/>
                <a:ea typeface="Lato Light"/>
                <a:cs typeface="Lato Light"/>
                <a:sym typeface="Lato Light"/>
              </a:defRPr>
            </a:lvl4pPr>
            <a:lvl5pPr lvl="4" rtl="0">
              <a:buNone/>
              <a:defRPr>
                <a:solidFill>
                  <a:schemeClr val="lt1"/>
                </a:solidFill>
                <a:latin typeface="Lato Light"/>
                <a:ea typeface="Lato Light"/>
                <a:cs typeface="Lato Light"/>
                <a:sym typeface="Lato Light"/>
              </a:defRPr>
            </a:lvl5pPr>
            <a:lvl6pPr lvl="5" rtl="0">
              <a:buNone/>
              <a:defRPr>
                <a:solidFill>
                  <a:schemeClr val="lt1"/>
                </a:solidFill>
                <a:latin typeface="Lato Light"/>
                <a:ea typeface="Lato Light"/>
                <a:cs typeface="Lato Light"/>
                <a:sym typeface="Lato Light"/>
              </a:defRPr>
            </a:lvl6pPr>
            <a:lvl7pPr lvl="6" rtl="0">
              <a:buNone/>
              <a:defRPr>
                <a:solidFill>
                  <a:schemeClr val="lt1"/>
                </a:solidFill>
                <a:latin typeface="Lato Light"/>
                <a:ea typeface="Lato Light"/>
                <a:cs typeface="Lato Light"/>
                <a:sym typeface="Lato Light"/>
              </a:defRPr>
            </a:lvl7pPr>
            <a:lvl8pPr lvl="7" rtl="0">
              <a:buNone/>
              <a:defRPr>
                <a:solidFill>
                  <a:schemeClr val="lt1"/>
                </a:solidFill>
                <a:latin typeface="Lato Light"/>
                <a:ea typeface="Lato Light"/>
                <a:cs typeface="Lato Light"/>
                <a:sym typeface="Lato Light"/>
              </a:defRPr>
            </a:lvl8pPr>
            <a:lvl9pPr lvl="8" rtl="0">
              <a:buNone/>
              <a:defRPr>
                <a:solidFill>
                  <a:schemeClr val="lt1"/>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id="42" name="Google Shape;42;p6"/>
          <p:cNvPicPr preferRelativeResize="0"/>
          <p:nvPr/>
        </p:nvPicPr>
        <p:blipFill rotWithShape="1">
          <a:blip r:embed="rId3">
            <a:alphaModFix/>
          </a:blip>
          <a:srcRect b="0" l="0" r="82324" t="0"/>
          <a:stretch/>
        </p:blipFill>
        <p:spPr>
          <a:xfrm>
            <a:off x="150781" y="304999"/>
            <a:ext cx="419154" cy="757444"/>
          </a:xfrm>
          <a:prstGeom prst="rect">
            <a:avLst/>
          </a:prstGeom>
          <a:noFill/>
          <a:ln>
            <a:noFill/>
          </a:ln>
        </p:spPr>
      </p:pic>
      <p:sp>
        <p:nvSpPr>
          <p:cNvPr id="43" name="Google Shape;43;p6"/>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marR="0" rtl="0" algn="l">
              <a:lnSpc>
                <a:spcPct val="110000"/>
              </a:lnSpc>
              <a:spcBef>
                <a:spcPts val="0"/>
              </a:spcBef>
              <a:spcAft>
                <a:spcPts val="0"/>
              </a:spcAft>
              <a:buClr>
                <a:srgbClr val="1B335F"/>
              </a:buClr>
              <a:buSzPts val="900"/>
              <a:buFont typeface="Helvetica Neue"/>
              <a:buNone/>
            </a:pPr>
            <a:r>
              <a:rPr lang="en" sz="900">
                <a:solidFill>
                  <a:schemeClr val="lt1"/>
                </a:solidFill>
                <a:latin typeface="Lato"/>
                <a:ea typeface="Lato"/>
                <a:cs typeface="Lato"/>
                <a:sym typeface="Lato"/>
              </a:rPr>
              <a:t>MentorcliQ Confidential</a:t>
            </a:r>
            <a:endParaRPr sz="900">
              <a:solidFill>
                <a:schemeClr val="lt1"/>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E3E0F1">
            <a:alpha val="11760"/>
          </a:srgbClr>
        </a:solidFill>
      </p:bgPr>
    </p:bg>
    <p:spTree>
      <p:nvGrpSpPr>
        <p:cNvPr id="44" name="Shape 44"/>
        <p:cNvGrpSpPr/>
        <p:nvPr/>
      </p:nvGrpSpPr>
      <p:grpSpPr>
        <a:xfrm>
          <a:off x="0" y="0"/>
          <a:ext cx="0" cy="0"/>
          <a:chOff x="0" y="0"/>
          <a:chExt cx="0" cy="0"/>
        </a:xfrm>
      </p:grpSpPr>
      <p:sp>
        <p:nvSpPr>
          <p:cNvPr id="45" name="Google Shape;45;p7"/>
          <p:cNvSpPr txBox="1"/>
          <p:nvPr>
            <p:ph type="title"/>
          </p:nvPr>
        </p:nvSpPr>
        <p:spPr>
          <a:xfrm>
            <a:off x="5050125" y="4779667"/>
            <a:ext cx="5090700" cy="1870500"/>
          </a:xfrm>
          <a:prstGeom prst="rect">
            <a:avLst/>
          </a:prstGeom>
        </p:spPr>
        <p:txBody>
          <a:bodyPr anchorCtr="0" anchor="ctr" bIns="114275" lIns="114275" spcFirstLastPara="1" rIns="114275" wrap="square" tIns="114275">
            <a:normAutofit/>
          </a:bodyPr>
          <a:lstStyle>
            <a:lvl1pPr lvl="0">
              <a:spcBef>
                <a:spcPts val="0"/>
              </a:spcBef>
              <a:spcAft>
                <a:spcPts val="0"/>
              </a:spcAft>
              <a:buClr>
                <a:srgbClr val="292048"/>
              </a:buClr>
              <a:buSzPts val="7500"/>
              <a:buNone/>
              <a:defRPr sz="7500">
                <a:solidFill>
                  <a:srgbClr val="292048"/>
                </a:solidFill>
              </a:defRPr>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46" name="Google Shape;46;p7"/>
          <p:cNvSpPr/>
          <p:nvPr/>
        </p:nvSpPr>
        <p:spPr>
          <a:xfrm>
            <a:off x="-369530" y="681167"/>
            <a:ext cx="4318800" cy="10067400"/>
          </a:xfrm>
          <a:prstGeom prst="roundRect">
            <a:avLst>
              <a:gd fmla="val 1963" name="adj"/>
            </a:avLst>
          </a:prstGeom>
          <a:solidFill>
            <a:srgbClr val="292048"/>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latin typeface="Lato"/>
              <a:ea typeface="Lato"/>
              <a:cs typeface="Lato"/>
              <a:sym typeface="Lato"/>
            </a:endParaRPr>
          </a:p>
        </p:txBody>
      </p:sp>
      <p:pic>
        <p:nvPicPr>
          <p:cNvPr id="47" name="Google Shape;47;p7"/>
          <p:cNvPicPr preferRelativeResize="0"/>
          <p:nvPr/>
        </p:nvPicPr>
        <p:blipFill>
          <a:blip r:embed="rId2">
            <a:alphaModFix/>
          </a:blip>
          <a:stretch>
            <a:fillRect/>
          </a:stretch>
        </p:blipFill>
        <p:spPr>
          <a:xfrm>
            <a:off x="1133875" y="-358167"/>
            <a:ext cx="2515687" cy="2517376"/>
          </a:xfrm>
          <a:prstGeom prst="rect">
            <a:avLst/>
          </a:prstGeom>
          <a:noFill/>
          <a:ln>
            <a:noFill/>
          </a:ln>
        </p:spPr>
      </p:pic>
      <p:sp>
        <p:nvSpPr>
          <p:cNvPr id="48" name="Google Shape;48;p7"/>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7"/>
          <p:cNvSpPr txBox="1"/>
          <p:nvPr>
            <p:ph idx="2" type="title"/>
          </p:nvPr>
        </p:nvSpPr>
        <p:spPr>
          <a:xfrm>
            <a:off x="1475531" y="5157833"/>
            <a:ext cx="2173800" cy="1114200"/>
          </a:xfrm>
          <a:prstGeom prst="rect">
            <a:avLst/>
          </a:prstGeom>
        </p:spPr>
        <p:txBody>
          <a:bodyPr anchorCtr="0" anchor="ctr" bIns="114275" lIns="114275" spcFirstLastPara="1" rIns="114275" wrap="square" tIns="114275">
            <a:normAutofit/>
          </a:bodyPr>
          <a:lstStyle>
            <a:lvl1pPr lvl="0" rtl="0" algn="r">
              <a:spcBef>
                <a:spcPts val="0"/>
              </a:spcBef>
              <a:spcAft>
                <a:spcPts val="0"/>
              </a:spcAft>
              <a:buClr>
                <a:schemeClr val="lt1"/>
              </a:buClr>
              <a:buSzPts val="2000"/>
              <a:buFont typeface="Noto Sans SemiBold"/>
              <a:buNone/>
              <a:defRPr sz="2000">
                <a:solidFill>
                  <a:schemeClr val="lt1"/>
                </a:solidFill>
                <a:latin typeface="Noto Sans SemiBold"/>
                <a:ea typeface="Noto Sans SemiBold"/>
                <a:cs typeface="Noto Sans SemiBold"/>
                <a:sym typeface="Noto Sans SemiBold"/>
              </a:defRPr>
            </a:lvl1pPr>
            <a:lvl2pPr lvl="1" rtl="0" algn="r">
              <a:spcBef>
                <a:spcPts val="0"/>
              </a:spcBef>
              <a:spcAft>
                <a:spcPts val="0"/>
              </a:spcAft>
              <a:buClr>
                <a:schemeClr val="lt1"/>
              </a:buClr>
              <a:buSzPts val="4500"/>
              <a:buNone/>
              <a:defRPr sz="4500">
                <a:solidFill>
                  <a:schemeClr val="lt1"/>
                </a:solidFill>
              </a:defRPr>
            </a:lvl2pPr>
            <a:lvl3pPr lvl="2" rtl="0" algn="r">
              <a:spcBef>
                <a:spcPts val="0"/>
              </a:spcBef>
              <a:spcAft>
                <a:spcPts val="0"/>
              </a:spcAft>
              <a:buClr>
                <a:schemeClr val="lt1"/>
              </a:buClr>
              <a:buSzPts val="4500"/>
              <a:buNone/>
              <a:defRPr sz="4500">
                <a:solidFill>
                  <a:schemeClr val="lt1"/>
                </a:solidFill>
              </a:defRPr>
            </a:lvl3pPr>
            <a:lvl4pPr lvl="3" rtl="0" algn="r">
              <a:spcBef>
                <a:spcPts val="0"/>
              </a:spcBef>
              <a:spcAft>
                <a:spcPts val="0"/>
              </a:spcAft>
              <a:buClr>
                <a:schemeClr val="lt1"/>
              </a:buClr>
              <a:buSzPts val="4500"/>
              <a:buNone/>
              <a:defRPr sz="4500">
                <a:solidFill>
                  <a:schemeClr val="lt1"/>
                </a:solidFill>
              </a:defRPr>
            </a:lvl4pPr>
            <a:lvl5pPr lvl="4" rtl="0" algn="r">
              <a:spcBef>
                <a:spcPts val="0"/>
              </a:spcBef>
              <a:spcAft>
                <a:spcPts val="0"/>
              </a:spcAft>
              <a:buClr>
                <a:schemeClr val="lt1"/>
              </a:buClr>
              <a:buSzPts val="4500"/>
              <a:buNone/>
              <a:defRPr sz="4500">
                <a:solidFill>
                  <a:schemeClr val="lt1"/>
                </a:solidFill>
              </a:defRPr>
            </a:lvl5pPr>
            <a:lvl6pPr lvl="5" rtl="0" algn="r">
              <a:spcBef>
                <a:spcPts val="0"/>
              </a:spcBef>
              <a:spcAft>
                <a:spcPts val="0"/>
              </a:spcAft>
              <a:buClr>
                <a:schemeClr val="lt1"/>
              </a:buClr>
              <a:buSzPts val="4500"/>
              <a:buNone/>
              <a:defRPr sz="4500">
                <a:solidFill>
                  <a:schemeClr val="lt1"/>
                </a:solidFill>
              </a:defRPr>
            </a:lvl6pPr>
            <a:lvl7pPr lvl="6" rtl="0" algn="r">
              <a:spcBef>
                <a:spcPts val="0"/>
              </a:spcBef>
              <a:spcAft>
                <a:spcPts val="0"/>
              </a:spcAft>
              <a:buClr>
                <a:schemeClr val="lt1"/>
              </a:buClr>
              <a:buSzPts val="4500"/>
              <a:buNone/>
              <a:defRPr sz="4500">
                <a:solidFill>
                  <a:schemeClr val="lt1"/>
                </a:solidFill>
              </a:defRPr>
            </a:lvl7pPr>
            <a:lvl8pPr lvl="7" rtl="0" algn="r">
              <a:spcBef>
                <a:spcPts val="0"/>
              </a:spcBef>
              <a:spcAft>
                <a:spcPts val="0"/>
              </a:spcAft>
              <a:buClr>
                <a:schemeClr val="lt1"/>
              </a:buClr>
              <a:buSzPts val="4500"/>
              <a:buNone/>
              <a:defRPr sz="4500">
                <a:solidFill>
                  <a:schemeClr val="lt1"/>
                </a:solidFill>
              </a:defRPr>
            </a:lvl8pPr>
            <a:lvl9pPr lvl="8" rtl="0" algn="r">
              <a:spcBef>
                <a:spcPts val="0"/>
              </a:spcBef>
              <a:spcAft>
                <a:spcPts val="0"/>
              </a:spcAft>
              <a:buClr>
                <a:schemeClr val="lt1"/>
              </a:buClr>
              <a:buSzPts val="4500"/>
              <a:buNone/>
              <a:defRPr sz="4500">
                <a:solidFill>
                  <a:schemeClr val="lt1"/>
                </a:solidFill>
              </a:defRPr>
            </a:lvl9pPr>
          </a:lstStyle>
          <a:p/>
        </p:txBody>
      </p:sp>
      <p:sp>
        <p:nvSpPr>
          <p:cNvPr id="50" name="Google Shape;50;p7"/>
          <p:cNvSpPr txBox="1"/>
          <p:nvPr/>
        </p:nvSpPr>
        <p:spPr>
          <a:xfrm>
            <a:off x="7984063" y="10458056"/>
            <a:ext cx="2959800" cy="384900"/>
          </a:xfrm>
          <a:prstGeom prst="rect">
            <a:avLst/>
          </a:prstGeom>
          <a:noFill/>
          <a:ln>
            <a:noFill/>
          </a:ln>
        </p:spPr>
        <p:txBody>
          <a:bodyPr anchorCtr="0" anchor="t" bIns="114275" lIns="114275" spcFirstLastPara="1" rIns="114275" wrap="square" tIns="114275">
            <a:spAutoFit/>
          </a:bodyPr>
          <a:lstStyle/>
          <a:p>
            <a:pPr indent="0" lvl="0" marL="0" rtl="0" algn="r">
              <a:spcBef>
                <a:spcPts val="0"/>
              </a:spcBef>
              <a:spcAft>
                <a:spcPts val="0"/>
              </a:spcAft>
              <a:buNone/>
            </a:pPr>
            <a:r>
              <a:rPr b="1" lang="en" sz="1000">
                <a:solidFill>
                  <a:srgbClr val="292048"/>
                </a:solidFill>
                <a:latin typeface="Lato"/>
                <a:ea typeface="Lato"/>
                <a:cs typeface="Lato"/>
                <a:sym typeface="Lato"/>
              </a:rPr>
              <a:t>www.mentorcliq.com</a:t>
            </a:r>
            <a:endParaRPr b="1" sz="1000">
              <a:solidFill>
                <a:srgbClr val="292048"/>
              </a:solidFill>
              <a:latin typeface="Lato"/>
              <a:ea typeface="Lato"/>
              <a:cs typeface="Lato"/>
              <a:sym typeface="Lato"/>
            </a:endParaRPr>
          </a:p>
        </p:txBody>
      </p:sp>
      <p:sp>
        <p:nvSpPr>
          <p:cNvPr id="51" name="Google Shape;51;p7"/>
          <p:cNvSpPr txBox="1"/>
          <p:nvPr>
            <p:ph idx="3" type="title"/>
          </p:nvPr>
        </p:nvSpPr>
        <p:spPr>
          <a:xfrm>
            <a:off x="6932906" y="681167"/>
            <a:ext cx="3914700" cy="573300"/>
          </a:xfrm>
          <a:prstGeom prst="rect">
            <a:avLst/>
          </a:prstGeom>
        </p:spPr>
        <p:txBody>
          <a:bodyPr anchorCtr="0" anchor="ctr" bIns="114275" lIns="114275" spcFirstLastPara="1" rIns="114275" wrap="square" tIns="114275">
            <a:normAutofit/>
          </a:bodyPr>
          <a:lstStyle>
            <a:lvl1pPr lvl="0" rtl="0" algn="r">
              <a:spcBef>
                <a:spcPts val="0"/>
              </a:spcBef>
              <a:spcAft>
                <a:spcPts val="0"/>
              </a:spcAft>
              <a:buClr>
                <a:schemeClr val="dk1"/>
              </a:buClr>
              <a:buSzPts val="1300"/>
              <a:buFont typeface="Lato"/>
              <a:buNone/>
              <a:defRPr sz="1300">
                <a:solidFill>
                  <a:schemeClr val="dk1"/>
                </a:solidFill>
                <a:latin typeface="Lato"/>
                <a:ea typeface="Lato"/>
                <a:cs typeface="Lato"/>
                <a:sym typeface="Lato"/>
              </a:defRPr>
            </a:lvl1pPr>
            <a:lvl2pPr lvl="1" rtl="0" algn="r">
              <a:spcBef>
                <a:spcPts val="0"/>
              </a:spcBef>
              <a:spcAft>
                <a:spcPts val="0"/>
              </a:spcAft>
              <a:buSzPts val="4500"/>
              <a:buFont typeface="Lato"/>
              <a:buNone/>
              <a:defRPr sz="4500">
                <a:latin typeface="Lato"/>
                <a:ea typeface="Lato"/>
                <a:cs typeface="Lato"/>
                <a:sym typeface="Lato"/>
              </a:defRPr>
            </a:lvl2pPr>
            <a:lvl3pPr lvl="2" rtl="0" algn="r">
              <a:spcBef>
                <a:spcPts val="0"/>
              </a:spcBef>
              <a:spcAft>
                <a:spcPts val="0"/>
              </a:spcAft>
              <a:buSzPts val="4500"/>
              <a:buFont typeface="Lato"/>
              <a:buNone/>
              <a:defRPr sz="4500">
                <a:latin typeface="Lato"/>
                <a:ea typeface="Lato"/>
                <a:cs typeface="Lato"/>
                <a:sym typeface="Lato"/>
              </a:defRPr>
            </a:lvl3pPr>
            <a:lvl4pPr lvl="3" rtl="0" algn="r">
              <a:spcBef>
                <a:spcPts val="0"/>
              </a:spcBef>
              <a:spcAft>
                <a:spcPts val="0"/>
              </a:spcAft>
              <a:buSzPts val="4500"/>
              <a:buFont typeface="Lato"/>
              <a:buNone/>
              <a:defRPr sz="4500">
                <a:latin typeface="Lato"/>
                <a:ea typeface="Lato"/>
                <a:cs typeface="Lato"/>
                <a:sym typeface="Lato"/>
              </a:defRPr>
            </a:lvl4pPr>
            <a:lvl5pPr lvl="4" rtl="0" algn="r">
              <a:spcBef>
                <a:spcPts val="0"/>
              </a:spcBef>
              <a:spcAft>
                <a:spcPts val="0"/>
              </a:spcAft>
              <a:buSzPts val="4500"/>
              <a:buFont typeface="Lato"/>
              <a:buNone/>
              <a:defRPr sz="4500">
                <a:latin typeface="Lato"/>
                <a:ea typeface="Lato"/>
                <a:cs typeface="Lato"/>
                <a:sym typeface="Lato"/>
              </a:defRPr>
            </a:lvl5pPr>
            <a:lvl6pPr lvl="5" rtl="0" algn="r">
              <a:spcBef>
                <a:spcPts val="0"/>
              </a:spcBef>
              <a:spcAft>
                <a:spcPts val="0"/>
              </a:spcAft>
              <a:buSzPts val="4500"/>
              <a:buFont typeface="Lato"/>
              <a:buNone/>
              <a:defRPr sz="4500">
                <a:latin typeface="Lato"/>
                <a:ea typeface="Lato"/>
                <a:cs typeface="Lato"/>
                <a:sym typeface="Lato"/>
              </a:defRPr>
            </a:lvl6pPr>
            <a:lvl7pPr lvl="6" rtl="0" algn="r">
              <a:spcBef>
                <a:spcPts val="0"/>
              </a:spcBef>
              <a:spcAft>
                <a:spcPts val="0"/>
              </a:spcAft>
              <a:buSzPts val="4500"/>
              <a:buFont typeface="Lato"/>
              <a:buNone/>
              <a:defRPr sz="4500">
                <a:latin typeface="Lato"/>
                <a:ea typeface="Lato"/>
                <a:cs typeface="Lato"/>
                <a:sym typeface="Lato"/>
              </a:defRPr>
            </a:lvl7pPr>
            <a:lvl8pPr lvl="7" rtl="0" algn="r">
              <a:spcBef>
                <a:spcPts val="0"/>
              </a:spcBef>
              <a:spcAft>
                <a:spcPts val="0"/>
              </a:spcAft>
              <a:buSzPts val="4500"/>
              <a:buFont typeface="Lato"/>
              <a:buNone/>
              <a:defRPr sz="4500">
                <a:latin typeface="Lato"/>
                <a:ea typeface="Lato"/>
                <a:cs typeface="Lato"/>
                <a:sym typeface="Lato"/>
              </a:defRPr>
            </a:lvl8pPr>
            <a:lvl9pPr lvl="8" rtl="0" algn="r">
              <a:spcBef>
                <a:spcPts val="0"/>
              </a:spcBef>
              <a:spcAft>
                <a:spcPts val="0"/>
              </a:spcAft>
              <a:buSzPts val="4500"/>
              <a:buFont typeface="Lato"/>
              <a:buNone/>
              <a:defRPr sz="4500">
                <a:latin typeface="Lato"/>
                <a:ea typeface="Lato"/>
                <a:cs typeface="Lato"/>
                <a:sym typeface="Lato"/>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SECTION_HEADER_1">
    <p:bg>
      <p:bgPr>
        <a:solidFill>
          <a:srgbClr val="E3E0F1">
            <a:alpha val="11760"/>
          </a:srgbClr>
        </a:solidFill>
      </p:bgPr>
    </p:bg>
    <p:spTree>
      <p:nvGrpSpPr>
        <p:cNvPr id="52" name="Shape 52"/>
        <p:cNvGrpSpPr/>
        <p:nvPr/>
      </p:nvGrpSpPr>
      <p:grpSpPr>
        <a:xfrm>
          <a:off x="0" y="0"/>
          <a:ext cx="0" cy="0"/>
          <a:chOff x="0" y="0"/>
          <a:chExt cx="0" cy="0"/>
        </a:xfrm>
      </p:grpSpPr>
      <p:sp>
        <p:nvSpPr>
          <p:cNvPr id="53" name="Google Shape;53;p8"/>
          <p:cNvSpPr txBox="1"/>
          <p:nvPr>
            <p:ph type="title"/>
          </p:nvPr>
        </p:nvSpPr>
        <p:spPr>
          <a:xfrm>
            <a:off x="6089688" y="1761111"/>
            <a:ext cx="4473300" cy="1350900"/>
          </a:xfrm>
          <a:prstGeom prst="rect">
            <a:avLst/>
          </a:prstGeom>
        </p:spPr>
        <p:txBody>
          <a:bodyPr anchorCtr="0" anchor="ctr" bIns="114275" lIns="114275" spcFirstLastPara="1" rIns="114275" wrap="square" tIns="114275">
            <a:normAutofit/>
          </a:bodyPr>
          <a:lstStyle>
            <a:lvl1pPr lvl="0" rtl="0">
              <a:spcBef>
                <a:spcPts val="0"/>
              </a:spcBef>
              <a:spcAft>
                <a:spcPts val="0"/>
              </a:spcAft>
              <a:buSzPts val="2600"/>
              <a:buFont typeface="Noto Sans Light"/>
              <a:buNone/>
              <a:defRPr sz="2600">
                <a:latin typeface="Noto Sans Light"/>
                <a:ea typeface="Noto Sans Light"/>
                <a:cs typeface="Noto Sans Light"/>
                <a:sym typeface="Noto Sans Light"/>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54" name="Google Shape;54;p8"/>
          <p:cNvSpPr/>
          <p:nvPr/>
        </p:nvSpPr>
        <p:spPr>
          <a:xfrm>
            <a:off x="-369530" y="681167"/>
            <a:ext cx="4318800" cy="10067400"/>
          </a:xfrm>
          <a:prstGeom prst="roundRect">
            <a:avLst>
              <a:gd fmla="val 1963" name="adj"/>
            </a:avLst>
          </a:prstGeom>
          <a:solidFill>
            <a:srgbClr val="292048"/>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55" name="Google Shape;55;p8"/>
          <p:cNvSpPr txBox="1"/>
          <p:nvPr/>
        </p:nvSpPr>
        <p:spPr>
          <a:xfrm>
            <a:off x="7984063" y="10458056"/>
            <a:ext cx="2959800" cy="384900"/>
          </a:xfrm>
          <a:prstGeom prst="rect">
            <a:avLst/>
          </a:prstGeom>
          <a:noFill/>
          <a:ln>
            <a:noFill/>
          </a:ln>
        </p:spPr>
        <p:txBody>
          <a:bodyPr anchorCtr="0" anchor="t" bIns="114275" lIns="114275" spcFirstLastPara="1" rIns="114275" wrap="square" tIns="114275">
            <a:spAutoFit/>
          </a:bodyPr>
          <a:lstStyle/>
          <a:p>
            <a:pPr indent="0" lvl="0" marL="0" rtl="0" algn="r">
              <a:spcBef>
                <a:spcPts val="0"/>
              </a:spcBef>
              <a:spcAft>
                <a:spcPts val="0"/>
              </a:spcAft>
              <a:buNone/>
            </a:pPr>
            <a:r>
              <a:rPr b="1" lang="en" sz="1000">
                <a:solidFill>
                  <a:srgbClr val="292048"/>
                </a:solidFill>
                <a:latin typeface="Lato"/>
                <a:ea typeface="Lato"/>
                <a:cs typeface="Lato"/>
                <a:sym typeface="Lato"/>
              </a:rPr>
              <a:t>www.mentorcliq.com</a:t>
            </a:r>
            <a:endParaRPr b="1" sz="1000">
              <a:solidFill>
                <a:srgbClr val="292048"/>
              </a:solidFill>
              <a:latin typeface="Lato"/>
              <a:ea typeface="Lato"/>
              <a:cs typeface="Lato"/>
              <a:sym typeface="Lato"/>
            </a:endParaRPr>
          </a:p>
        </p:txBody>
      </p:sp>
      <p:pic>
        <p:nvPicPr>
          <p:cNvPr id="56" name="Google Shape;56;p8"/>
          <p:cNvPicPr preferRelativeResize="0"/>
          <p:nvPr/>
        </p:nvPicPr>
        <p:blipFill>
          <a:blip r:embed="rId2">
            <a:alphaModFix/>
          </a:blip>
          <a:stretch>
            <a:fillRect/>
          </a:stretch>
        </p:blipFill>
        <p:spPr>
          <a:xfrm>
            <a:off x="1133875" y="-358167"/>
            <a:ext cx="2515687" cy="2517376"/>
          </a:xfrm>
          <a:prstGeom prst="rect">
            <a:avLst/>
          </a:prstGeom>
          <a:noFill/>
          <a:ln>
            <a:noFill/>
          </a:ln>
        </p:spPr>
      </p:pic>
      <p:sp>
        <p:nvSpPr>
          <p:cNvPr id="57" name="Google Shape;57;p8"/>
          <p:cNvSpPr txBox="1"/>
          <p:nvPr>
            <p:ph idx="2" type="title"/>
          </p:nvPr>
        </p:nvSpPr>
        <p:spPr>
          <a:xfrm>
            <a:off x="6834813" y="3705667"/>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58" name="Google Shape;58;p8"/>
          <p:cNvSpPr txBox="1"/>
          <p:nvPr>
            <p:ph idx="3" type="title"/>
          </p:nvPr>
        </p:nvSpPr>
        <p:spPr>
          <a:xfrm>
            <a:off x="6834813" y="4905722"/>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59" name="Google Shape;59;p8"/>
          <p:cNvSpPr txBox="1"/>
          <p:nvPr>
            <p:ph idx="4" type="title"/>
          </p:nvPr>
        </p:nvSpPr>
        <p:spPr>
          <a:xfrm>
            <a:off x="6834813" y="6143250"/>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60" name="Google Shape;60;p8"/>
          <p:cNvSpPr txBox="1"/>
          <p:nvPr>
            <p:ph idx="5" type="title"/>
          </p:nvPr>
        </p:nvSpPr>
        <p:spPr>
          <a:xfrm>
            <a:off x="6834813" y="7380806"/>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cxnSp>
        <p:nvCxnSpPr>
          <p:cNvPr id="61" name="Google Shape;61;p8"/>
          <p:cNvCxnSpPr/>
          <p:nvPr/>
        </p:nvCxnSpPr>
        <p:spPr>
          <a:xfrm rot="10800000">
            <a:off x="6625875" y="3911544"/>
            <a:ext cx="0" cy="4578900"/>
          </a:xfrm>
          <a:prstGeom prst="straightConnector1">
            <a:avLst/>
          </a:prstGeom>
          <a:noFill/>
          <a:ln cap="flat" cmpd="sng" w="38100">
            <a:solidFill>
              <a:srgbClr val="5A46AC"/>
            </a:solidFill>
            <a:prstDash val="solid"/>
            <a:miter lim="400000"/>
            <a:headEnd len="sm" w="sm" type="none"/>
            <a:tailEnd len="sm" w="sm" type="none"/>
          </a:ln>
        </p:spPr>
      </p:cxnSp>
      <p:sp>
        <p:nvSpPr>
          <p:cNvPr id="62" name="Google Shape;62;p8"/>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8"/>
          <p:cNvSpPr txBox="1"/>
          <p:nvPr>
            <p:ph hasCustomPrompt="1" idx="6" type="title"/>
          </p:nvPr>
        </p:nvSpPr>
        <p:spPr>
          <a:xfrm>
            <a:off x="5718375" y="3587333"/>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rgbClr val="5A189A"/>
              </a:buClr>
              <a:buSzPts val="4300"/>
              <a:buFont typeface="Lato"/>
              <a:buNone/>
              <a:defRPr sz="4300">
                <a:solidFill>
                  <a:srgbClr val="5A189A"/>
                </a:solidFill>
                <a:latin typeface="Lato"/>
                <a:ea typeface="Lato"/>
                <a:cs typeface="Lato"/>
                <a:sym typeface="Lato"/>
              </a:defRPr>
            </a:lvl1pPr>
            <a:lvl2pPr lvl="1"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2pPr>
            <a:lvl3pPr lvl="2"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3pPr>
            <a:lvl4pPr lvl="3"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4pPr>
            <a:lvl5pPr lvl="4"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5pPr>
            <a:lvl6pPr lvl="5"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6pPr>
            <a:lvl7pPr lvl="6"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7pPr>
            <a:lvl8pPr lvl="7"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8pPr>
            <a:lvl9pPr lvl="8"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9pPr>
          </a:lstStyle>
          <a:p>
            <a:r>
              <a:t>xx%</a:t>
            </a:r>
          </a:p>
        </p:txBody>
      </p:sp>
      <p:sp>
        <p:nvSpPr>
          <p:cNvPr id="64" name="Google Shape;64;p8"/>
          <p:cNvSpPr txBox="1"/>
          <p:nvPr>
            <p:ph hasCustomPrompt="1" idx="7" type="title"/>
          </p:nvPr>
        </p:nvSpPr>
        <p:spPr>
          <a:xfrm>
            <a:off x="5718375" y="4827926"/>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rgbClr val="5A189A"/>
              </a:buClr>
              <a:buSzPts val="4300"/>
              <a:buFont typeface="Lato"/>
              <a:buNone/>
              <a:defRPr sz="4300">
                <a:solidFill>
                  <a:srgbClr val="5A189A"/>
                </a:solidFill>
                <a:latin typeface="Lato"/>
                <a:ea typeface="Lato"/>
                <a:cs typeface="Lato"/>
                <a:sym typeface="Lato"/>
              </a:defRPr>
            </a:lvl1pPr>
            <a:lvl2pPr lvl="1"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2pPr>
            <a:lvl3pPr lvl="2"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3pPr>
            <a:lvl4pPr lvl="3"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4pPr>
            <a:lvl5pPr lvl="4"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5pPr>
            <a:lvl6pPr lvl="5"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6pPr>
            <a:lvl7pPr lvl="6"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7pPr>
            <a:lvl8pPr lvl="7"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8pPr>
            <a:lvl9pPr lvl="8"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9pPr>
          </a:lstStyle>
          <a:p>
            <a:r>
              <a:t>xx%</a:t>
            </a:r>
          </a:p>
        </p:txBody>
      </p:sp>
      <p:sp>
        <p:nvSpPr>
          <p:cNvPr id="65" name="Google Shape;65;p8"/>
          <p:cNvSpPr txBox="1"/>
          <p:nvPr>
            <p:ph hasCustomPrompt="1" idx="8" type="title"/>
          </p:nvPr>
        </p:nvSpPr>
        <p:spPr>
          <a:xfrm>
            <a:off x="5718375" y="6068519"/>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rgbClr val="5A189A"/>
              </a:buClr>
              <a:buSzPts val="4300"/>
              <a:buFont typeface="Lato"/>
              <a:buNone/>
              <a:defRPr sz="4300">
                <a:solidFill>
                  <a:srgbClr val="5A189A"/>
                </a:solidFill>
                <a:latin typeface="Lato"/>
                <a:ea typeface="Lato"/>
                <a:cs typeface="Lato"/>
                <a:sym typeface="Lato"/>
              </a:defRPr>
            </a:lvl1pPr>
            <a:lvl2pPr lvl="1"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2pPr>
            <a:lvl3pPr lvl="2"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3pPr>
            <a:lvl4pPr lvl="3"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4pPr>
            <a:lvl5pPr lvl="4"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5pPr>
            <a:lvl6pPr lvl="5"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6pPr>
            <a:lvl7pPr lvl="6"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7pPr>
            <a:lvl8pPr lvl="7"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8pPr>
            <a:lvl9pPr lvl="8"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9pPr>
          </a:lstStyle>
          <a:p>
            <a:r>
              <a:t>xx%</a:t>
            </a:r>
          </a:p>
        </p:txBody>
      </p:sp>
      <p:sp>
        <p:nvSpPr>
          <p:cNvPr id="66" name="Google Shape;66;p8"/>
          <p:cNvSpPr txBox="1"/>
          <p:nvPr>
            <p:ph hasCustomPrompt="1" idx="9" type="title"/>
          </p:nvPr>
        </p:nvSpPr>
        <p:spPr>
          <a:xfrm>
            <a:off x="5718375" y="7309111"/>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rgbClr val="5A189A"/>
              </a:buClr>
              <a:buSzPts val="4300"/>
              <a:buFont typeface="Lato"/>
              <a:buNone/>
              <a:defRPr sz="4300">
                <a:solidFill>
                  <a:srgbClr val="5A189A"/>
                </a:solidFill>
                <a:latin typeface="Lato"/>
                <a:ea typeface="Lato"/>
                <a:cs typeface="Lato"/>
                <a:sym typeface="Lato"/>
              </a:defRPr>
            </a:lvl1pPr>
            <a:lvl2pPr lvl="1"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2pPr>
            <a:lvl3pPr lvl="2"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3pPr>
            <a:lvl4pPr lvl="3"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4pPr>
            <a:lvl5pPr lvl="4"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5pPr>
            <a:lvl6pPr lvl="5"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6pPr>
            <a:lvl7pPr lvl="6"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7pPr>
            <a:lvl8pPr lvl="7"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8pPr>
            <a:lvl9pPr lvl="8"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9pPr>
          </a:lstStyle>
          <a:p>
            <a:r>
              <a:t>xx%</a:t>
            </a:r>
          </a:p>
        </p:txBody>
      </p:sp>
      <p:grpSp>
        <p:nvGrpSpPr>
          <p:cNvPr id="67" name="Google Shape;67;p8"/>
          <p:cNvGrpSpPr/>
          <p:nvPr/>
        </p:nvGrpSpPr>
        <p:grpSpPr>
          <a:xfrm>
            <a:off x="1203112" y="3940363"/>
            <a:ext cx="3819918" cy="5315574"/>
            <a:chOff x="962490" y="1773101"/>
            <a:chExt cx="3055934" cy="2391925"/>
          </a:xfrm>
        </p:grpSpPr>
        <p:pic>
          <p:nvPicPr>
            <p:cNvPr id="68" name="Google Shape;68;p8"/>
            <p:cNvPicPr preferRelativeResize="0"/>
            <p:nvPr/>
          </p:nvPicPr>
          <p:blipFill rotWithShape="1">
            <a:blip r:embed="rId3">
              <a:alphaModFix/>
            </a:blip>
            <a:srcRect b="13963" l="0" r="0" t="0"/>
            <a:stretch/>
          </p:blipFill>
          <p:spPr>
            <a:xfrm>
              <a:off x="1094300" y="1897075"/>
              <a:ext cx="2799724" cy="1605475"/>
            </a:xfrm>
            <a:prstGeom prst="rect">
              <a:avLst/>
            </a:prstGeom>
            <a:noFill/>
            <a:ln>
              <a:noFill/>
            </a:ln>
          </p:spPr>
        </p:pic>
        <p:pic>
          <p:nvPicPr>
            <p:cNvPr id="69" name="Google Shape;69;p8"/>
            <p:cNvPicPr preferRelativeResize="0"/>
            <p:nvPr/>
          </p:nvPicPr>
          <p:blipFill rotWithShape="1">
            <a:blip r:embed="rId4">
              <a:alphaModFix/>
            </a:blip>
            <a:srcRect b="0" l="17696" r="14396" t="5508"/>
            <a:stretch/>
          </p:blipFill>
          <p:spPr>
            <a:xfrm>
              <a:off x="962490" y="1773101"/>
              <a:ext cx="3055934" cy="2391925"/>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MentorcliQ's Diverst">
  <p:cSld name="SECTION_HEADER_1_2">
    <p:bg>
      <p:bgPr>
        <a:solidFill>
          <a:srgbClr val="E3E0F1">
            <a:alpha val="11760"/>
          </a:srgbClr>
        </a:solidFill>
      </p:bgPr>
    </p:bg>
    <p:spTree>
      <p:nvGrpSpPr>
        <p:cNvPr id="70" name="Shape 70"/>
        <p:cNvGrpSpPr/>
        <p:nvPr/>
      </p:nvGrpSpPr>
      <p:grpSpPr>
        <a:xfrm>
          <a:off x="0" y="0"/>
          <a:ext cx="0" cy="0"/>
          <a:chOff x="0" y="0"/>
          <a:chExt cx="0" cy="0"/>
        </a:xfrm>
      </p:grpSpPr>
      <p:sp>
        <p:nvSpPr>
          <p:cNvPr id="71" name="Google Shape;71;p9"/>
          <p:cNvSpPr txBox="1"/>
          <p:nvPr>
            <p:ph type="title"/>
          </p:nvPr>
        </p:nvSpPr>
        <p:spPr>
          <a:xfrm>
            <a:off x="6089688" y="1761111"/>
            <a:ext cx="4473300" cy="1350900"/>
          </a:xfrm>
          <a:prstGeom prst="rect">
            <a:avLst/>
          </a:prstGeom>
        </p:spPr>
        <p:txBody>
          <a:bodyPr anchorCtr="0" anchor="ctr" bIns="114275" lIns="114275" spcFirstLastPara="1" rIns="114275" wrap="square" tIns="114275">
            <a:normAutofit/>
          </a:bodyPr>
          <a:lstStyle>
            <a:lvl1pPr lvl="0" rtl="0">
              <a:spcBef>
                <a:spcPts val="0"/>
              </a:spcBef>
              <a:spcAft>
                <a:spcPts val="0"/>
              </a:spcAft>
              <a:buSzPts val="2600"/>
              <a:buFont typeface="Noto Sans Light"/>
              <a:buNone/>
              <a:defRPr sz="2600">
                <a:latin typeface="Noto Sans Light"/>
                <a:ea typeface="Noto Sans Light"/>
                <a:cs typeface="Noto Sans Light"/>
                <a:sym typeface="Noto Sans Light"/>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72" name="Google Shape;72;p9"/>
          <p:cNvSpPr/>
          <p:nvPr/>
        </p:nvSpPr>
        <p:spPr>
          <a:xfrm>
            <a:off x="-369530" y="681167"/>
            <a:ext cx="4318800" cy="10067400"/>
          </a:xfrm>
          <a:prstGeom prst="roundRect">
            <a:avLst>
              <a:gd fmla="val 1963" name="adj"/>
            </a:avLst>
          </a:prstGeom>
          <a:solidFill>
            <a:srgbClr val="292048"/>
          </a:solidFill>
          <a:ln>
            <a:noFill/>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latin typeface="Lato"/>
              <a:ea typeface="Lato"/>
              <a:cs typeface="Lato"/>
              <a:sym typeface="Lato"/>
            </a:endParaRPr>
          </a:p>
        </p:txBody>
      </p:sp>
      <p:sp>
        <p:nvSpPr>
          <p:cNvPr id="73" name="Google Shape;73;p9"/>
          <p:cNvSpPr txBox="1"/>
          <p:nvPr/>
        </p:nvSpPr>
        <p:spPr>
          <a:xfrm>
            <a:off x="7984063" y="10458056"/>
            <a:ext cx="2959800" cy="384900"/>
          </a:xfrm>
          <a:prstGeom prst="rect">
            <a:avLst/>
          </a:prstGeom>
          <a:noFill/>
          <a:ln>
            <a:noFill/>
          </a:ln>
        </p:spPr>
        <p:txBody>
          <a:bodyPr anchorCtr="0" anchor="t" bIns="114275" lIns="114275" spcFirstLastPara="1" rIns="114275" wrap="square" tIns="114275">
            <a:spAutoFit/>
          </a:bodyPr>
          <a:lstStyle/>
          <a:p>
            <a:pPr indent="0" lvl="0" marL="0" rtl="0" algn="r">
              <a:spcBef>
                <a:spcPts val="0"/>
              </a:spcBef>
              <a:spcAft>
                <a:spcPts val="0"/>
              </a:spcAft>
              <a:buNone/>
            </a:pPr>
            <a:r>
              <a:rPr b="1" lang="en" sz="1000">
                <a:solidFill>
                  <a:srgbClr val="292048"/>
                </a:solidFill>
                <a:latin typeface="Lato"/>
                <a:ea typeface="Lato"/>
                <a:cs typeface="Lato"/>
                <a:sym typeface="Lato"/>
              </a:rPr>
              <a:t>www.mentorcliq.com</a:t>
            </a:r>
            <a:endParaRPr b="1" sz="1000">
              <a:solidFill>
                <a:srgbClr val="292048"/>
              </a:solidFill>
              <a:latin typeface="Lato"/>
              <a:ea typeface="Lato"/>
              <a:cs typeface="Lato"/>
              <a:sym typeface="Lato"/>
            </a:endParaRPr>
          </a:p>
        </p:txBody>
      </p:sp>
      <p:pic>
        <p:nvPicPr>
          <p:cNvPr id="74" name="Google Shape;74;p9"/>
          <p:cNvPicPr preferRelativeResize="0"/>
          <p:nvPr/>
        </p:nvPicPr>
        <p:blipFill>
          <a:blip r:embed="rId2">
            <a:alphaModFix/>
          </a:blip>
          <a:stretch>
            <a:fillRect/>
          </a:stretch>
        </p:blipFill>
        <p:spPr>
          <a:xfrm>
            <a:off x="1133875" y="-358167"/>
            <a:ext cx="2515687" cy="2517376"/>
          </a:xfrm>
          <a:prstGeom prst="rect">
            <a:avLst/>
          </a:prstGeom>
          <a:noFill/>
          <a:ln>
            <a:noFill/>
          </a:ln>
        </p:spPr>
      </p:pic>
      <p:sp>
        <p:nvSpPr>
          <p:cNvPr id="75" name="Google Shape;75;p9"/>
          <p:cNvSpPr txBox="1"/>
          <p:nvPr>
            <p:ph idx="2" type="title"/>
          </p:nvPr>
        </p:nvSpPr>
        <p:spPr>
          <a:xfrm>
            <a:off x="6834813" y="3705667"/>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76" name="Google Shape;76;p9"/>
          <p:cNvSpPr txBox="1"/>
          <p:nvPr>
            <p:ph idx="3" type="title"/>
          </p:nvPr>
        </p:nvSpPr>
        <p:spPr>
          <a:xfrm>
            <a:off x="6834813" y="4905722"/>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77" name="Google Shape;77;p9"/>
          <p:cNvSpPr txBox="1"/>
          <p:nvPr>
            <p:ph idx="4" type="title"/>
          </p:nvPr>
        </p:nvSpPr>
        <p:spPr>
          <a:xfrm>
            <a:off x="6834813" y="6143250"/>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78" name="Google Shape;78;p9"/>
          <p:cNvSpPr txBox="1"/>
          <p:nvPr>
            <p:ph idx="5" type="title"/>
          </p:nvPr>
        </p:nvSpPr>
        <p:spPr>
          <a:xfrm>
            <a:off x="6834813" y="7380806"/>
            <a:ext cx="3799800" cy="1114200"/>
          </a:xfrm>
          <a:prstGeom prst="rect">
            <a:avLst/>
          </a:prstGeom>
        </p:spPr>
        <p:txBody>
          <a:bodyPr anchorCtr="0" anchor="ctr" bIns="114275" lIns="114275" spcFirstLastPara="1" rIns="114275" wrap="square" tIns="114275">
            <a:normAutofit/>
          </a:bodyPr>
          <a:lstStyle>
            <a:lvl1pPr lvl="0" rtl="0">
              <a:spcBef>
                <a:spcPts val="0"/>
              </a:spcBef>
              <a:spcAft>
                <a:spcPts val="0"/>
              </a:spcAft>
              <a:buClr>
                <a:srgbClr val="292048"/>
              </a:buClr>
              <a:buSzPts val="2000"/>
              <a:buFont typeface="Noto Sans SemiBold"/>
              <a:buNone/>
              <a:defRPr sz="2000">
                <a:solidFill>
                  <a:srgbClr val="292048"/>
                </a:solidFill>
                <a:latin typeface="Noto Sans SemiBold"/>
                <a:ea typeface="Noto Sans SemiBold"/>
                <a:cs typeface="Noto Sans SemiBold"/>
                <a:sym typeface="Noto Sans SemiBold"/>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cxnSp>
        <p:nvCxnSpPr>
          <p:cNvPr id="79" name="Google Shape;79;p9"/>
          <p:cNvCxnSpPr/>
          <p:nvPr/>
        </p:nvCxnSpPr>
        <p:spPr>
          <a:xfrm rot="10800000">
            <a:off x="6625875" y="3911544"/>
            <a:ext cx="0" cy="4578900"/>
          </a:xfrm>
          <a:prstGeom prst="straightConnector1">
            <a:avLst/>
          </a:prstGeom>
          <a:noFill/>
          <a:ln cap="flat" cmpd="sng" w="38100">
            <a:solidFill>
              <a:srgbClr val="5A46AC"/>
            </a:solidFill>
            <a:prstDash val="solid"/>
            <a:miter lim="400000"/>
            <a:headEnd len="sm" w="sm" type="none"/>
            <a:tailEnd len="sm" w="sm" type="none"/>
          </a:ln>
        </p:spPr>
      </p:cxnSp>
      <p:sp>
        <p:nvSpPr>
          <p:cNvPr id="80" name="Google Shape;80;p9"/>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
        <p:nvSpPr>
          <p:cNvPr id="81" name="Google Shape;81;p9"/>
          <p:cNvSpPr txBox="1"/>
          <p:nvPr>
            <p:ph hasCustomPrompt="1" idx="6" type="title"/>
          </p:nvPr>
        </p:nvSpPr>
        <p:spPr>
          <a:xfrm>
            <a:off x="5718375" y="3587333"/>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rgbClr val="5A189A"/>
              </a:buClr>
              <a:buSzPts val="4300"/>
              <a:buFont typeface="Lato"/>
              <a:buNone/>
              <a:defRPr sz="4300">
                <a:solidFill>
                  <a:srgbClr val="5A189A"/>
                </a:solidFill>
                <a:latin typeface="Lato"/>
                <a:ea typeface="Lato"/>
                <a:cs typeface="Lato"/>
                <a:sym typeface="Lato"/>
              </a:defRPr>
            </a:lvl1pPr>
            <a:lvl2pPr lvl="1"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2pPr>
            <a:lvl3pPr lvl="2"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3pPr>
            <a:lvl4pPr lvl="3"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4pPr>
            <a:lvl5pPr lvl="4"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5pPr>
            <a:lvl6pPr lvl="5"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6pPr>
            <a:lvl7pPr lvl="6"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7pPr>
            <a:lvl8pPr lvl="7"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8pPr>
            <a:lvl9pPr lvl="8"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9pPr>
          </a:lstStyle>
          <a:p>
            <a:r>
              <a:t>xx%</a:t>
            </a:r>
          </a:p>
        </p:txBody>
      </p:sp>
      <p:sp>
        <p:nvSpPr>
          <p:cNvPr id="82" name="Google Shape;82;p9"/>
          <p:cNvSpPr txBox="1"/>
          <p:nvPr>
            <p:ph hasCustomPrompt="1" idx="7" type="title"/>
          </p:nvPr>
        </p:nvSpPr>
        <p:spPr>
          <a:xfrm>
            <a:off x="5718375" y="4827926"/>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rgbClr val="5A189A"/>
              </a:buClr>
              <a:buSzPts val="4300"/>
              <a:buFont typeface="Lato"/>
              <a:buNone/>
              <a:defRPr sz="4300">
                <a:solidFill>
                  <a:srgbClr val="5A189A"/>
                </a:solidFill>
                <a:latin typeface="Lato"/>
                <a:ea typeface="Lato"/>
                <a:cs typeface="Lato"/>
                <a:sym typeface="Lato"/>
              </a:defRPr>
            </a:lvl1pPr>
            <a:lvl2pPr lvl="1"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2pPr>
            <a:lvl3pPr lvl="2"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3pPr>
            <a:lvl4pPr lvl="3"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4pPr>
            <a:lvl5pPr lvl="4"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5pPr>
            <a:lvl6pPr lvl="5"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6pPr>
            <a:lvl7pPr lvl="6"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7pPr>
            <a:lvl8pPr lvl="7"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8pPr>
            <a:lvl9pPr lvl="8"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9pPr>
          </a:lstStyle>
          <a:p>
            <a:r>
              <a:t>xx%</a:t>
            </a:r>
          </a:p>
        </p:txBody>
      </p:sp>
      <p:sp>
        <p:nvSpPr>
          <p:cNvPr id="83" name="Google Shape;83;p9"/>
          <p:cNvSpPr txBox="1"/>
          <p:nvPr>
            <p:ph hasCustomPrompt="1" idx="8" type="title"/>
          </p:nvPr>
        </p:nvSpPr>
        <p:spPr>
          <a:xfrm>
            <a:off x="5718375" y="6068519"/>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rgbClr val="5A189A"/>
              </a:buClr>
              <a:buSzPts val="4300"/>
              <a:buFont typeface="Lato"/>
              <a:buNone/>
              <a:defRPr sz="4300">
                <a:solidFill>
                  <a:srgbClr val="5A189A"/>
                </a:solidFill>
                <a:latin typeface="Lato"/>
                <a:ea typeface="Lato"/>
                <a:cs typeface="Lato"/>
                <a:sym typeface="Lato"/>
              </a:defRPr>
            </a:lvl1pPr>
            <a:lvl2pPr lvl="1"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2pPr>
            <a:lvl3pPr lvl="2"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3pPr>
            <a:lvl4pPr lvl="3"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4pPr>
            <a:lvl5pPr lvl="4"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5pPr>
            <a:lvl6pPr lvl="5"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6pPr>
            <a:lvl7pPr lvl="6"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7pPr>
            <a:lvl8pPr lvl="7"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8pPr>
            <a:lvl9pPr lvl="8"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9pPr>
          </a:lstStyle>
          <a:p>
            <a:r>
              <a:t>xx%</a:t>
            </a:r>
          </a:p>
        </p:txBody>
      </p:sp>
      <p:sp>
        <p:nvSpPr>
          <p:cNvPr id="84" name="Google Shape;84;p9"/>
          <p:cNvSpPr txBox="1"/>
          <p:nvPr>
            <p:ph hasCustomPrompt="1" idx="9" type="title"/>
          </p:nvPr>
        </p:nvSpPr>
        <p:spPr>
          <a:xfrm>
            <a:off x="5718375" y="7309111"/>
            <a:ext cx="1098000" cy="1350900"/>
          </a:xfrm>
          <a:prstGeom prst="rect">
            <a:avLst/>
          </a:prstGeom>
        </p:spPr>
        <p:txBody>
          <a:bodyPr anchorCtr="0" anchor="ctr" bIns="0" lIns="0" spcFirstLastPara="1" rIns="0" wrap="square" tIns="0">
            <a:normAutofit/>
          </a:bodyPr>
          <a:lstStyle>
            <a:lvl1pPr lvl="0" rtl="0" algn="ctr">
              <a:spcBef>
                <a:spcPts val="0"/>
              </a:spcBef>
              <a:spcAft>
                <a:spcPts val="0"/>
              </a:spcAft>
              <a:buClr>
                <a:srgbClr val="5A189A"/>
              </a:buClr>
              <a:buSzPts val="4300"/>
              <a:buFont typeface="Lato"/>
              <a:buNone/>
              <a:defRPr sz="4300">
                <a:solidFill>
                  <a:srgbClr val="5A189A"/>
                </a:solidFill>
                <a:latin typeface="Lato"/>
                <a:ea typeface="Lato"/>
                <a:cs typeface="Lato"/>
                <a:sym typeface="Lato"/>
              </a:defRPr>
            </a:lvl1pPr>
            <a:lvl2pPr lvl="1"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2pPr>
            <a:lvl3pPr lvl="2"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3pPr>
            <a:lvl4pPr lvl="3"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4pPr>
            <a:lvl5pPr lvl="4"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5pPr>
            <a:lvl6pPr lvl="5"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6pPr>
            <a:lvl7pPr lvl="6"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7pPr>
            <a:lvl8pPr lvl="7"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8pPr>
            <a:lvl9pPr lvl="8" rtl="0" algn="ctr">
              <a:spcBef>
                <a:spcPts val="0"/>
              </a:spcBef>
              <a:spcAft>
                <a:spcPts val="0"/>
              </a:spcAft>
              <a:buClr>
                <a:schemeClr val="accent3"/>
              </a:buClr>
              <a:buSzPts val="4300"/>
              <a:buFont typeface="Lato"/>
              <a:buNone/>
              <a:defRPr sz="4300">
                <a:solidFill>
                  <a:schemeClr val="accent3"/>
                </a:solidFill>
                <a:latin typeface="Lato"/>
                <a:ea typeface="Lato"/>
                <a:cs typeface="Lato"/>
                <a:sym typeface="Lato"/>
              </a:defRPr>
            </a:lvl9pPr>
          </a:lstStyle>
          <a:p>
            <a:r>
              <a:t>xx%</a:t>
            </a:r>
          </a:p>
        </p:txBody>
      </p:sp>
      <p:grpSp>
        <p:nvGrpSpPr>
          <p:cNvPr id="85" name="Google Shape;85;p9"/>
          <p:cNvGrpSpPr/>
          <p:nvPr/>
        </p:nvGrpSpPr>
        <p:grpSpPr>
          <a:xfrm>
            <a:off x="1203112" y="3940363"/>
            <a:ext cx="3819918" cy="5315574"/>
            <a:chOff x="962490" y="1773101"/>
            <a:chExt cx="3055934" cy="2391925"/>
          </a:xfrm>
        </p:grpSpPr>
        <p:pic>
          <p:nvPicPr>
            <p:cNvPr id="86" name="Google Shape;86;p9"/>
            <p:cNvPicPr preferRelativeResize="0"/>
            <p:nvPr/>
          </p:nvPicPr>
          <p:blipFill>
            <a:blip r:embed="rId3">
              <a:alphaModFix/>
            </a:blip>
            <a:stretch>
              <a:fillRect/>
            </a:stretch>
          </p:blipFill>
          <p:spPr>
            <a:xfrm>
              <a:off x="1053725" y="1890141"/>
              <a:ext cx="2859508" cy="1641065"/>
            </a:xfrm>
            <a:prstGeom prst="rect">
              <a:avLst/>
            </a:prstGeom>
            <a:noFill/>
            <a:ln>
              <a:noFill/>
            </a:ln>
          </p:spPr>
        </p:pic>
        <p:pic>
          <p:nvPicPr>
            <p:cNvPr id="87" name="Google Shape;87;p9"/>
            <p:cNvPicPr preferRelativeResize="0"/>
            <p:nvPr/>
          </p:nvPicPr>
          <p:blipFill rotWithShape="1">
            <a:blip r:embed="rId4">
              <a:alphaModFix/>
            </a:blip>
            <a:srcRect b="0" l="17696" r="14396" t="5508"/>
            <a:stretch/>
          </p:blipFill>
          <p:spPr>
            <a:xfrm>
              <a:off x="962490" y="1773101"/>
              <a:ext cx="3055934" cy="2391925"/>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E3E0F1">
            <a:alpha val="11760"/>
          </a:srgbClr>
        </a:solidFill>
      </p:bgPr>
    </p:bg>
    <p:spTree>
      <p:nvGrpSpPr>
        <p:cNvPr id="88" name="Shape 88"/>
        <p:cNvGrpSpPr/>
        <p:nvPr/>
      </p:nvGrpSpPr>
      <p:grpSpPr>
        <a:xfrm>
          <a:off x="0" y="0"/>
          <a:ext cx="0" cy="0"/>
          <a:chOff x="0" y="0"/>
          <a:chExt cx="0" cy="0"/>
        </a:xfrm>
      </p:grpSpPr>
      <p:sp>
        <p:nvSpPr>
          <p:cNvPr id="89" name="Google Shape;89;p10"/>
          <p:cNvSpPr/>
          <p:nvPr/>
        </p:nvSpPr>
        <p:spPr>
          <a:xfrm>
            <a:off x="4737156" y="847222"/>
            <a:ext cx="5422200" cy="5296500"/>
          </a:xfrm>
          <a:prstGeom prst="roundRect">
            <a:avLst>
              <a:gd fmla="val 2534" name="adj"/>
            </a:avLst>
          </a:prstGeom>
          <a:solidFill>
            <a:srgbClr val="FFFFFF"/>
          </a:solidFill>
          <a:ln>
            <a:noFill/>
          </a:ln>
          <a:effectLst>
            <a:outerShdw blurRad="57150" rotWithShape="0" algn="bl" dir="5400000" dist="19050">
              <a:srgbClr val="292048">
                <a:alpha val="16000"/>
              </a:srgbClr>
            </a:outerShdw>
          </a:effectLst>
        </p:spPr>
        <p:txBody>
          <a:bodyPr anchorCtr="0" anchor="ctr" bIns="114275" lIns="114275" spcFirstLastPara="1" rIns="114275" wrap="square" tIns="114275">
            <a:noAutofit/>
          </a:bodyPr>
          <a:lstStyle/>
          <a:p>
            <a:pPr indent="0" lvl="0" marL="0" rtl="0" algn="l">
              <a:spcBef>
                <a:spcPts val="0"/>
              </a:spcBef>
              <a:spcAft>
                <a:spcPts val="0"/>
              </a:spcAft>
              <a:buNone/>
            </a:pPr>
            <a:r>
              <a:t/>
            </a:r>
            <a:endParaRPr/>
          </a:p>
        </p:txBody>
      </p:sp>
      <p:sp>
        <p:nvSpPr>
          <p:cNvPr id="90" name="Google Shape;90;p10"/>
          <p:cNvSpPr txBox="1"/>
          <p:nvPr>
            <p:ph hasCustomPrompt="1" type="title"/>
          </p:nvPr>
        </p:nvSpPr>
        <p:spPr>
          <a:xfrm>
            <a:off x="5015750" y="1998722"/>
            <a:ext cx="5143500" cy="4145100"/>
          </a:xfrm>
          <a:prstGeom prst="rect">
            <a:avLst/>
          </a:prstGeom>
        </p:spPr>
        <p:txBody>
          <a:bodyPr anchorCtr="0" anchor="b" bIns="114275" lIns="114275" spcFirstLastPara="1" rIns="114275" wrap="square" tIns="114275">
            <a:normAutofit/>
          </a:bodyPr>
          <a:lstStyle>
            <a:lvl1pPr lvl="0" rtl="0">
              <a:spcBef>
                <a:spcPts val="0"/>
              </a:spcBef>
              <a:spcAft>
                <a:spcPts val="0"/>
              </a:spcAft>
              <a:buClr>
                <a:schemeClr val="accent2"/>
              </a:buClr>
              <a:buSzPts val="15000"/>
              <a:buNone/>
              <a:defRPr sz="15000">
                <a:solidFill>
                  <a:schemeClr val="accent2"/>
                </a:solidFill>
              </a:defRPr>
            </a:lvl1pPr>
            <a:lvl2pPr lvl="1" rtl="0">
              <a:spcBef>
                <a:spcPts val="0"/>
              </a:spcBef>
              <a:spcAft>
                <a:spcPts val="0"/>
              </a:spcAft>
              <a:buClr>
                <a:schemeClr val="accent2"/>
              </a:buClr>
              <a:buSzPts val="15000"/>
              <a:buFont typeface="Noto Sans"/>
              <a:buNone/>
              <a:defRPr sz="15000">
                <a:solidFill>
                  <a:schemeClr val="accent2"/>
                </a:solidFill>
                <a:latin typeface="Noto Sans"/>
                <a:ea typeface="Noto Sans"/>
                <a:cs typeface="Noto Sans"/>
                <a:sym typeface="Noto Sans"/>
              </a:defRPr>
            </a:lvl2pPr>
            <a:lvl3pPr lvl="2" rtl="0">
              <a:spcBef>
                <a:spcPts val="0"/>
              </a:spcBef>
              <a:spcAft>
                <a:spcPts val="0"/>
              </a:spcAft>
              <a:buClr>
                <a:schemeClr val="accent2"/>
              </a:buClr>
              <a:buSzPts val="15000"/>
              <a:buFont typeface="Noto Sans"/>
              <a:buNone/>
              <a:defRPr sz="15000">
                <a:solidFill>
                  <a:schemeClr val="accent2"/>
                </a:solidFill>
                <a:latin typeface="Noto Sans"/>
                <a:ea typeface="Noto Sans"/>
                <a:cs typeface="Noto Sans"/>
                <a:sym typeface="Noto Sans"/>
              </a:defRPr>
            </a:lvl3pPr>
            <a:lvl4pPr lvl="3" rtl="0">
              <a:spcBef>
                <a:spcPts val="0"/>
              </a:spcBef>
              <a:spcAft>
                <a:spcPts val="0"/>
              </a:spcAft>
              <a:buClr>
                <a:schemeClr val="accent2"/>
              </a:buClr>
              <a:buSzPts val="15000"/>
              <a:buFont typeface="Noto Sans"/>
              <a:buNone/>
              <a:defRPr sz="15000">
                <a:solidFill>
                  <a:schemeClr val="accent2"/>
                </a:solidFill>
                <a:latin typeface="Noto Sans"/>
                <a:ea typeface="Noto Sans"/>
                <a:cs typeface="Noto Sans"/>
                <a:sym typeface="Noto Sans"/>
              </a:defRPr>
            </a:lvl4pPr>
            <a:lvl5pPr lvl="4" rtl="0">
              <a:spcBef>
                <a:spcPts val="0"/>
              </a:spcBef>
              <a:spcAft>
                <a:spcPts val="0"/>
              </a:spcAft>
              <a:buClr>
                <a:schemeClr val="accent2"/>
              </a:buClr>
              <a:buSzPts val="15000"/>
              <a:buFont typeface="Noto Sans"/>
              <a:buNone/>
              <a:defRPr sz="15000">
                <a:solidFill>
                  <a:schemeClr val="accent2"/>
                </a:solidFill>
                <a:latin typeface="Noto Sans"/>
                <a:ea typeface="Noto Sans"/>
                <a:cs typeface="Noto Sans"/>
                <a:sym typeface="Noto Sans"/>
              </a:defRPr>
            </a:lvl5pPr>
            <a:lvl6pPr lvl="5" rtl="0">
              <a:spcBef>
                <a:spcPts val="0"/>
              </a:spcBef>
              <a:spcAft>
                <a:spcPts val="0"/>
              </a:spcAft>
              <a:buClr>
                <a:schemeClr val="accent2"/>
              </a:buClr>
              <a:buSzPts val="15000"/>
              <a:buFont typeface="Noto Sans"/>
              <a:buNone/>
              <a:defRPr sz="15000">
                <a:solidFill>
                  <a:schemeClr val="accent2"/>
                </a:solidFill>
                <a:latin typeface="Noto Sans"/>
                <a:ea typeface="Noto Sans"/>
                <a:cs typeface="Noto Sans"/>
                <a:sym typeface="Noto Sans"/>
              </a:defRPr>
            </a:lvl6pPr>
            <a:lvl7pPr lvl="6" rtl="0">
              <a:spcBef>
                <a:spcPts val="0"/>
              </a:spcBef>
              <a:spcAft>
                <a:spcPts val="0"/>
              </a:spcAft>
              <a:buClr>
                <a:schemeClr val="accent2"/>
              </a:buClr>
              <a:buSzPts val="15000"/>
              <a:buFont typeface="Noto Sans"/>
              <a:buNone/>
              <a:defRPr sz="15000">
                <a:solidFill>
                  <a:schemeClr val="accent2"/>
                </a:solidFill>
                <a:latin typeface="Noto Sans"/>
                <a:ea typeface="Noto Sans"/>
                <a:cs typeface="Noto Sans"/>
                <a:sym typeface="Noto Sans"/>
              </a:defRPr>
            </a:lvl7pPr>
            <a:lvl8pPr lvl="7" rtl="0">
              <a:spcBef>
                <a:spcPts val="0"/>
              </a:spcBef>
              <a:spcAft>
                <a:spcPts val="0"/>
              </a:spcAft>
              <a:buClr>
                <a:schemeClr val="accent2"/>
              </a:buClr>
              <a:buSzPts val="15000"/>
              <a:buFont typeface="Noto Sans"/>
              <a:buNone/>
              <a:defRPr sz="15000">
                <a:solidFill>
                  <a:schemeClr val="accent2"/>
                </a:solidFill>
                <a:latin typeface="Noto Sans"/>
                <a:ea typeface="Noto Sans"/>
                <a:cs typeface="Noto Sans"/>
                <a:sym typeface="Noto Sans"/>
              </a:defRPr>
            </a:lvl8pPr>
            <a:lvl9pPr lvl="8" rtl="0">
              <a:spcBef>
                <a:spcPts val="0"/>
              </a:spcBef>
              <a:spcAft>
                <a:spcPts val="0"/>
              </a:spcAft>
              <a:buClr>
                <a:schemeClr val="accent2"/>
              </a:buClr>
              <a:buSzPts val="15000"/>
              <a:buFont typeface="Noto Sans"/>
              <a:buNone/>
              <a:defRPr sz="15000">
                <a:solidFill>
                  <a:schemeClr val="accent2"/>
                </a:solidFill>
                <a:latin typeface="Noto Sans"/>
                <a:ea typeface="Noto Sans"/>
                <a:cs typeface="Noto Sans"/>
                <a:sym typeface="Noto Sans"/>
              </a:defRPr>
            </a:lvl9pPr>
          </a:lstStyle>
          <a:p>
            <a:r>
              <a:t>xx%</a:t>
            </a:r>
          </a:p>
        </p:txBody>
      </p:sp>
      <p:sp>
        <p:nvSpPr>
          <p:cNvPr id="91" name="Google Shape;91;p10"/>
          <p:cNvSpPr txBox="1"/>
          <p:nvPr>
            <p:ph idx="12" type="sldNum"/>
          </p:nvPr>
        </p:nvSpPr>
        <p:spPr>
          <a:xfrm>
            <a:off x="10590572" y="10362704"/>
            <a:ext cx="685800" cy="874500"/>
          </a:xfrm>
          <a:prstGeom prst="rect">
            <a:avLst/>
          </a:prstGeom>
        </p:spPr>
        <p:txBody>
          <a:bodyPr anchorCtr="0" anchor="ctr" bIns="114275" lIns="114275" spcFirstLastPara="1" rIns="114275" wrap="square" tIns="1142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2" name="Google Shape;92;p10"/>
          <p:cNvSpPr txBox="1"/>
          <p:nvPr>
            <p:ph idx="2" type="title"/>
          </p:nvPr>
        </p:nvSpPr>
        <p:spPr>
          <a:xfrm>
            <a:off x="4937125" y="1306667"/>
            <a:ext cx="5222400" cy="1272900"/>
          </a:xfrm>
          <a:prstGeom prst="rect">
            <a:avLst/>
          </a:prstGeom>
        </p:spPr>
        <p:txBody>
          <a:bodyPr anchorCtr="0" anchor="t" bIns="114275" lIns="114275" spcFirstLastPara="1" rIns="114275" wrap="square" tIns="114275">
            <a:normAutofit/>
          </a:bodyPr>
          <a:lstStyle>
            <a:lvl1pPr lvl="0" rtl="0">
              <a:spcBef>
                <a:spcPts val="0"/>
              </a:spcBef>
              <a:spcAft>
                <a:spcPts val="0"/>
              </a:spcAft>
              <a:buClr>
                <a:srgbClr val="292048"/>
              </a:buClr>
              <a:buSzPts val="2700"/>
              <a:buFont typeface="Lato"/>
              <a:buNone/>
              <a:defRPr b="1" sz="2700">
                <a:solidFill>
                  <a:srgbClr val="292048"/>
                </a:solidFill>
                <a:latin typeface="Lato"/>
                <a:ea typeface="Lato"/>
                <a:cs typeface="Lato"/>
                <a:sym typeface="Lato"/>
              </a:defRPr>
            </a:lvl1pPr>
            <a:lvl2pPr lvl="1" rtl="0">
              <a:spcBef>
                <a:spcPts val="0"/>
              </a:spcBef>
              <a:spcAft>
                <a:spcPts val="0"/>
              </a:spcAft>
              <a:buSzPts val="2700"/>
              <a:buNone/>
              <a:defRPr b="1" sz="2700"/>
            </a:lvl2pPr>
            <a:lvl3pPr lvl="2" rtl="0">
              <a:spcBef>
                <a:spcPts val="0"/>
              </a:spcBef>
              <a:spcAft>
                <a:spcPts val="0"/>
              </a:spcAft>
              <a:buSzPts val="2700"/>
              <a:buNone/>
              <a:defRPr b="1" sz="2700"/>
            </a:lvl3pPr>
            <a:lvl4pPr lvl="3" rtl="0">
              <a:spcBef>
                <a:spcPts val="0"/>
              </a:spcBef>
              <a:spcAft>
                <a:spcPts val="0"/>
              </a:spcAft>
              <a:buSzPts val="2700"/>
              <a:buNone/>
              <a:defRPr b="1" sz="2700"/>
            </a:lvl4pPr>
            <a:lvl5pPr lvl="4" rtl="0">
              <a:spcBef>
                <a:spcPts val="0"/>
              </a:spcBef>
              <a:spcAft>
                <a:spcPts val="0"/>
              </a:spcAft>
              <a:buSzPts val="2700"/>
              <a:buNone/>
              <a:defRPr b="1" sz="2700"/>
            </a:lvl5pPr>
            <a:lvl6pPr lvl="5" rtl="0">
              <a:spcBef>
                <a:spcPts val="0"/>
              </a:spcBef>
              <a:spcAft>
                <a:spcPts val="0"/>
              </a:spcAft>
              <a:buSzPts val="2700"/>
              <a:buNone/>
              <a:defRPr b="1" sz="2700"/>
            </a:lvl6pPr>
            <a:lvl7pPr lvl="6" rtl="0">
              <a:spcBef>
                <a:spcPts val="0"/>
              </a:spcBef>
              <a:spcAft>
                <a:spcPts val="0"/>
              </a:spcAft>
              <a:buSzPts val="2700"/>
              <a:buNone/>
              <a:defRPr b="1" sz="2700"/>
            </a:lvl7pPr>
            <a:lvl8pPr lvl="7" rtl="0">
              <a:spcBef>
                <a:spcPts val="0"/>
              </a:spcBef>
              <a:spcAft>
                <a:spcPts val="0"/>
              </a:spcAft>
              <a:buSzPts val="2700"/>
              <a:buNone/>
              <a:defRPr b="1" sz="2700"/>
            </a:lvl8pPr>
            <a:lvl9pPr lvl="8" rtl="0">
              <a:spcBef>
                <a:spcPts val="0"/>
              </a:spcBef>
              <a:spcAft>
                <a:spcPts val="0"/>
              </a:spcAft>
              <a:buSzPts val="2700"/>
              <a:buNone/>
              <a:defRPr b="1" sz="2700"/>
            </a:lvl9pPr>
          </a:lstStyle>
          <a:p/>
        </p:txBody>
      </p:sp>
      <p:pic>
        <p:nvPicPr>
          <p:cNvPr id="93" name="Google Shape;93;p10"/>
          <p:cNvPicPr preferRelativeResize="0"/>
          <p:nvPr/>
        </p:nvPicPr>
        <p:blipFill rotWithShape="1">
          <a:blip r:embed="rId2">
            <a:alphaModFix/>
          </a:blip>
          <a:srcRect b="24511" l="0" r="0" t="0"/>
          <a:stretch/>
        </p:blipFill>
        <p:spPr>
          <a:xfrm>
            <a:off x="42313" y="244556"/>
            <a:ext cx="595123" cy="734792"/>
          </a:xfrm>
          <a:prstGeom prst="rect">
            <a:avLst/>
          </a:prstGeom>
          <a:noFill/>
          <a:ln>
            <a:noFill/>
          </a:ln>
        </p:spPr>
      </p:pic>
      <p:sp>
        <p:nvSpPr>
          <p:cNvPr id="94" name="Google Shape;94;p10"/>
          <p:cNvSpPr txBox="1"/>
          <p:nvPr/>
        </p:nvSpPr>
        <p:spPr>
          <a:xfrm rot="-5400000">
            <a:off x="-1296342" y="9348965"/>
            <a:ext cx="3193500" cy="186600"/>
          </a:xfrm>
          <a:prstGeom prst="rect">
            <a:avLst/>
          </a:prstGeom>
          <a:noFill/>
          <a:ln>
            <a:noFill/>
          </a:ln>
        </p:spPr>
        <p:txBody>
          <a:bodyPr anchorCtr="0" anchor="ctr" bIns="23825" lIns="23825" spcFirstLastPara="1" rIns="23825" wrap="square" tIns="23825">
            <a:spAutoFit/>
          </a:bodyPr>
          <a:lstStyle/>
          <a:p>
            <a:pPr indent="0" lvl="0" marL="0" marR="0" rtl="0" algn="l">
              <a:lnSpc>
                <a:spcPct val="110000"/>
              </a:lnSpc>
              <a:spcBef>
                <a:spcPts val="0"/>
              </a:spcBef>
              <a:spcAft>
                <a:spcPts val="0"/>
              </a:spcAft>
              <a:buClr>
                <a:srgbClr val="1B335F"/>
              </a:buClr>
              <a:buSzPts val="900"/>
              <a:buFont typeface="Helvetica Neue"/>
              <a:buNone/>
            </a:pPr>
            <a:r>
              <a:rPr lang="en" sz="900">
                <a:solidFill>
                  <a:srgbClr val="453776"/>
                </a:solidFill>
                <a:latin typeface="Lato"/>
                <a:ea typeface="Lato"/>
                <a:cs typeface="Lato"/>
                <a:sym typeface="Lato"/>
              </a:rPr>
              <a:t>MentorcliQ Confidential</a:t>
            </a:r>
            <a:endParaRPr sz="900">
              <a:solidFill>
                <a:srgbClr val="453776"/>
              </a:solidFill>
              <a:latin typeface="Lato"/>
              <a:ea typeface="Lato"/>
              <a:cs typeface="Lato"/>
              <a:sym typeface="Lato"/>
            </a:endParaRPr>
          </a:p>
        </p:txBody>
      </p:sp>
      <p:pic>
        <p:nvPicPr>
          <p:cNvPr id="95" name="Google Shape;95;p10"/>
          <p:cNvPicPr preferRelativeResize="0"/>
          <p:nvPr/>
        </p:nvPicPr>
        <p:blipFill rotWithShape="1">
          <a:blip r:embed="rId3">
            <a:alphaModFix/>
          </a:blip>
          <a:srcRect b="0" l="23097" r="40869" t="0"/>
          <a:stretch/>
        </p:blipFill>
        <p:spPr>
          <a:xfrm>
            <a:off x="666969" y="0"/>
            <a:ext cx="3475968" cy="11430002"/>
          </a:xfrm>
          <a:prstGeom prst="rect">
            <a:avLst/>
          </a:prstGeom>
          <a:noFill/>
          <a:ln>
            <a:noFill/>
          </a:ln>
        </p:spPr>
      </p:pic>
      <p:sp>
        <p:nvSpPr>
          <p:cNvPr id="96" name="Google Shape;96;p10"/>
          <p:cNvSpPr txBox="1"/>
          <p:nvPr>
            <p:ph idx="1" type="body"/>
          </p:nvPr>
        </p:nvSpPr>
        <p:spPr>
          <a:xfrm>
            <a:off x="4673406" y="6526056"/>
            <a:ext cx="5485800" cy="4145100"/>
          </a:xfrm>
          <a:prstGeom prst="rect">
            <a:avLst/>
          </a:prstGeom>
        </p:spPr>
        <p:txBody>
          <a:bodyPr anchorCtr="0" anchor="t" bIns="0" lIns="0" spcFirstLastPara="1" rIns="0" wrap="square" tIns="0">
            <a:noAutofit/>
          </a:bodyPr>
          <a:lstStyle>
            <a:lvl1pPr indent="-374650" lvl="0" marL="457200" rtl="0">
              <a:lnSpc>
                <a:spcPct val="115000"/>
              </a:lnSpc>
              <a:spcBef>
                <a:spcPts val="0"/>
              </a:spcBef>
              <a:spcAft>
                <a:spcPts val="0"/>
              </a:spcAft>
              <a:buClr>
                <a:srgbClr val="292048"/>
              </a:buClr>
              <a:buSzPts val="2300"/>
              <a:buFont typeface="Lato"/>
              <a:buChar char="●"/>
              <a:defRPr sz="2300">
                <a:solidFill>
                  <a:srgbClr val="292048"/>
                </a:solidFill>
                <a:latin typeface="Lato"/>
                <a:ea typeface="Lato"/>
                <a:cs typeface="Lato"/>
                <a:sym typeface="Lato"/>
              </a:defRPr>
            </a:lvl1pPr>
            <a:lvl2pPr indent="-342900" lvl="1" marL="914400" rtl="0">
              <a:lnSpc>
                <a:spcPct val="115000"/>
              </a:lnSpc>
              <a:spcBef>
                <a:spcPts val="0"/>
              </a:spcBef>
              <a:spcAft>
                <a:spcPts val="0"/>
              </a:spcAft>
              <a:buClr>
                <a:srgbClr val="292048"/>
              </a:buClr>
              <a:buSzPts val="1800"/>
              <a:buFont typeface="Lato"/>
              <a:buChar char="○"/>
              <a:defRPr>
                <a:solidFill>
                  <a:srgbClr val="292048"/>
                </a:solidFill>
                <a:latin typeface="Lato"/>
                <a:ea typeface="Lato"/>
                <a:cs typeface="Lato"/>
                <a:sym typeface="Lato"/>
              </a:defRPr>
            </a:lvl2pPr>
            <a:lvl3pPr indent="-342900" lvl="2" marL="1371600" rtl="0">
              <a:lnSpc>
                <a:spcPct val="115000"/>
              </a:lnSpc>
              <a:spcBef>
                <a:spcPts val="0"/>
              </a:spcBef>
              <a:spcAft>
                <a:spcPts val="0"/>
              </a:spcAft>
              <a:buClr>
                <a:schemeClr val="accent3"/>
              </a:buClr>
              <a:buSzPts val="1800"/>
              <a:buFont typeface="Lato Light"/>
              <a:buChar char="■"/>
              <a:defRPr>
                <a:solidFill>
                  <a:schemeClr val="accent3"/>
                </a:solidFill>
                <a:latin typeface="Lato Light"/>
                <a:ea typeface="Lato Light"/>
                <a:cs typeface="Lato Light"/>
                <a:sym typeface="Lato Light"/>
              </a:defRPr>
            </a:lvl3pPr>
            <a:lvl4pPr indent="-323850" lvl="3" marL="1828800" rtl="0">
              <a:lnSpc>
                <a:spcPct val="115000"/>
              </a:lnSpc>
              <a:spcBef>
                <a:spcPts val="0"/>
              </a:spcBef>
              <a:spcAft>
                <a:spcPts val="0"/>
              </a:spcAft>
              <a:buClr>
                <a:schemeClr val="accent2"/>
              </a:buClr>
              <a:buSzPts val="1500"/>
              <a:buFont typeface="Noto Sans Light"/>
              <a:buChar char="●"/>
              <a:defRPr sz="1500">
                <a:solidFill>
                  <a:schemeClr val="accent2"/>
                </a:solidFill>
                <a:latin typeface="Noto Sans Light"/>
                <a:ea typeface="Noto Sans Light"/>
                <a:cs typeface="Noto Sans Light"/>
                <a:sym typeface="Noto Sans Light"/>
              </a:defRPr>
            </a:lvl4pPr>
            <a:lvl5pPr indent="-323850" lvl="4" marL="2286000" rtl="0">
              <a:lnSpc>
                <a:spcPct val="115000"/>
              </a:lnSpc>
              <a:spcBef>
                <a:spcPts val="0"/>
              </a:spcBef>
              <a:spcAft>
                <a:spcPts val="0"/>
              </a:spcAft>
              <a:buClr>
                <a:srgbClr val="292048"/>
              </a:buClr>
              <a:buSzPts val="1500"/>
              <a:buFont typeface="Noto Sans"/>
              <a:buChar char="○"/>
              <a:defRPr sz="1500">
                <a:solidFill>
                  <a:srgbClr val="292048"/>
                </a:solidFill>
                <a:latin typeface="Noto Sans"/>
                <a:ea typeface="Noto Sans"/>
                <a:cs typeface="Noto Sans"/>
                <a:sym typeface="Noto Sans"/>
              </a:defRPr>
            </a:lvl5pPr>
            <a:lvl6pPr indent="-317500" lvl="5" marL="27432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6pPr>
            <a:lvl7pPr indent="-317500" lvl="6" marL="3200400" rtl="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7pPr>
            <a:lvl8pPr indent="-311150" lvl="7" marL="36576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8pPr>
            <a:lvl9pPr indent="-311150" lvl="8" marL="4114800" rtl="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9625" y="988944"/>
            <a:ext cx="10650900" cy="1272900"/>
          </a:xfrm>
          <a:prstGeom prst="rect">
            <a:avLst/>
          </a:prstGeom>
          <a:noFill/>
          <a:ln>
            <a:noFill/>
          </a:ln>
        </p:spPr>
        <p:txBody>
          <a:bodyPr anchorCtr="0" anchor="t" bIns="114275" lIns="114275" spcFirstLastPara="1" rIns="114275" wrap="square" tIns="114275">
            <a:normAutofit/>
          </a:bodyPr>
          <a:lstStyle>
            <a:lvl1pPr lvl="0">
              <a:spcBef>
                <a:spcPts val="0"/>
              </a:spcBef>
              <a:spcAft>
                <a:spcPts val="0"/>
              </a:spcAft>
              <a:buClr>
                <a:srgbClr val="453776"/>
              </a:buClr>
              <a:buSzPts val="3500"/>
              <a:buFont typeface="Noto Sans"/>
              <a:buNone/>
              <a:defRPr sz="3500">
                <a:solidFill>
                  <a:srgbClr val="453776"/>
                </a:solidFill>
                <a:latin typeface="Noto Sans"/>
                <a:ea typeface="Noto Sans"/>
                <a:cs typeface="Noto Sans"/>
                <a:sym typeface="Noto Sans"/>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389625" y="2561056"/>
            <a:ext cx="10650900" cy="7591800"/>
          </a:xfrm>
          <a:prstGeom prst="rect">
            <a:avLst/>
          </a:prstGeom>
          <a:noFill/>
          <a:ln>
            <a:noFill/>
          </a:ln>
        </p:spPr>
        <p:txBody>
          <a:bodyPr anchorCtr="0" anchor="t" bIns="114275" lIns="114275" spcFirstLastPara="1" rIns="114275" wrap="square" tIns="114275">
            <a:normAutofit/>
          </a:bodyPr>
          <a:lstStyle>
            <a:lvl1pPr indent="-374650" lvl="0" marL="457200">
              <a:lnSpc>
                <a:spcPct val="115000"/>
              </a:lnSpc>
              <a:spcBef>
                <a:spcPts val="0"/>
              </a:spcBef>
              <a:spcAft>
                <a:spcPts val="0"/>
              </a:spcAft>
              <a:buClr>
                <a:srgbClr val="292048"/>
              </a:buClr>
              <a:buSzPts val="2300"/>
              <a:buFont typeface="Lato"/>
              <a:buChar char="●"/>
              <a:defRPr sz="2300">
                <a:solidFill>
                  <a:srgbClr val="292048"/>
                </a:solidFill>
                <a:latin typeface="Lato"/>
                <a:ea typeface="Lato"/>
                <a:cs typeface="Lato"/>
                <a:sym typeface="Lato"/>
              </a:defRPr>
            </a:lvl1pPr>
            <a:lvl2pPr indent="-342900" lvl="1" marL="914400">
              <a:lnSpc>
                <a:spcPct val="115000"/>
              </a:lnSpc>
              <a:spcBef>
                <a:spcPts val="0"/>
              </a:spcBef>
              <a:spcAft>
                <a:spcPts val="0"/>
              </a:spcAft>
              <a:buClr>
                <a:srgbClr val="292048"/>
              </a:buClr>
              <a:buSzPts val="1800"/>
              <a:buFont typeface="Lato"/>
              <a:buChar char="○"/>
              <a:defRPr sz="1800">
                <a:solidFill>
                  <a:srgbClr val="292048"/>
                </a:solidFill>
                <a:latin typeface="Lato"/>
                <a:ea typeface="Lato"/>
                <a:cs typeface="Lato"/>
                <a:sym typeface="Lato"/>
              </a:defRPr>
            </a:lvl2pPr>
            <a:lvl3pPr indent="-342900" lvl="2" marL="1371600">
              <a:lnSpc>
                <a:spcPct val="115000"/>
              </a:lnSpc>
              <a:spcBef>
                <a:spcPts val="0"/>
              </a:spcBef>
              <a:spcAft>
                <a:spcPts val="0"/>
              </a:spcAft>
              <a:buClr>
                <a:schemeClr val="accent3"/>
              </a:buClr>
              <a:buSzPts val="1800"/>
              <a:buFont typeface="Lato Light"/>
              <a:buChar char="■"/>
              <a:defRPr sz="1800">
                <a:solidFill>
                  <a:schemeClr val="accent3"/>
                </a:solidFill>
                <a:latin typeface="Lato Light"/>
                <a:ea typeface="Lato Light"/>
                <a:cs typeface="Lato Light"/>
                <a:sym typeface="Lato Light"/>
              </a:defRPr>
            </a:lvl3pPr>
            <a:lvl4pPr indent="-323850" lvl="3" marL="1828800">
              <a:lnSpc>
                <a:spcPct val="115000"/>
              </a:lnSpc>
              <a:spcBef>
                <a:spcPts val="0"/>
              </a:spcBef>
              <a:spcAft>
                <a:spcPts val="0"/>
              </a:spcAft>
              <a:buClr>
                <a:schemeClr val="accent2"/>
              </a:buClr>
              <a:buSzPts val="1500"/>
              <a:buFont typeface="Noto Sans Light"/>
              <a:buChar char="●"/>
              <a:defRPr sz="1500">
                <a:solidFill>
                  <a:schemeClr val="accent2"/>
                </a:solidFill>
                <a:latin typeface="Noto Sans Light"/>
                <a:ea typeface="Noto Sans Light"/>
                <a:cs typeface="Noto Sans Light"/>
                <a:sym typeface="Noto Sans Light"/>
              </a:defRPr>
            </a:lvl4pPr>
            <a:lvl5pPr indent="-323850" lvl="4" marL="2286000">
              <a:lnSpc>
                <a:spcPct val="115000"/>
              </a:lnSpc>
              <a:spcBef>
                <a:spcPts val="0"/>
              </a:spcBef>
              <a:spcAft>
                <a:spcPts val="0"/>
              </a:spcAft>
              <a:buClr>
                <a:srgbClr val="292048"/>
              </a:buClr>
              <a:buSzPts val="1500"/>
              <a:buFont typeface="Noto Sans"/>
              <a:buChar char="○"/>
              <a:defRPr sz="1500">
                <a:solidFill>
                  <a:srgbClr val="292048"/>
                </a:solidFill>
                <a:latin typeface="Noto Sans"/>
                <a:ea typeface="Noto Sans"/>
                <a:cs typeface="Noto Sans"/>
                <a:sym typeface="Noto Sans"/>
              </a:defRPr>
            </a:lvl5pPr>
            <a:lvl6pPr indent="-317500" lvl="5" marL="274320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6pPr>
            <a:lvl7pPr indent="-317500" lvl="6" marL="3200400">
              <a:lnSpc>
                <a:spcPct val="115000"/>
              </a:lnSpc>
              <a:spcBef>
                <a:spcPts val="0"/>
              </a:spcBef>
              <a:spcAft>
                <a:spcPts val="0"/>
              </a:spcAft>
              <a:buClr>
                <a:srgbClr val="292048"/>
              </a:buClr>
              <a:buSzPts val="1400"/>
              <a:buFont typeface="Lato Light"/>
              <a:buChar char="●"/>
              <a:defRPr sz="1400">
                <a:solidFill>
                  <a:srgbClr val="292048"/>
                </a:solidFill>
                <a:latin typeface="Lato Light"/>
                <a:ea typeface="Lato Light"/>
                <a:cs typeface="Lato Light"/>
                <a:sym typeface="Lato Light"/>
              </a:defRPr>
            </a:lvl7pPr>
            <a:lvl8pPr indent="-311150" lvl="7" marL="365760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8pPr>
            <a:lvl9pPr indent="-311150" lvl="8" marL="4114800">
              <a:lnSpc>
                <a:spcPct val="115000"/>
              </a:lnSpc>
              <a:spcBef>
                <a:spcPts val="0"/>
              </a:spcBef>
              <a:spcAft>
                <a:spcPts val="0"/>
              </a:spcAft>
              <a:buClr>
                <a:schemeClr val="dk2"/>
              </a:buClr>
              <a:buSzPts val="1300"/>
              <a:buFont typeface="Lato Light"/>
              <a:buChar char="■"/>
              <a:defRPr sz="1300">
                <a:solidFill>
                  <a:schemeClr val="dk2"/>
                </a:solidFill>
                <a:latin typeface="Lato Light"/>
                <a:ea typeface="Lato Light"/>
                <a:cs typeface="Lato Light"/>
                <a:sym typeface="Lato Light"/>
              </a:defRPr>
            </a:lvl9pPr>
          </a:lstStyle>
          <a:p/>
        </p:txBody>
      </p:sp>
      <p:sp>
        <p:nvSpPr>
          <p:cNvPr id="8" name="Google Shape;8;p1"/>
          <p:cNvSpPr txBox="1"/>
          <p:nvPr>
            <p:ph idx="12" type="sldNum"/>
          </p:nvPr>
        </p:nvSpPr>
        <p:spPr>
          <a:xfrm>
            <a:off x="10590572" y="10362704"/>
            <a:ext cx="685800" cy="874500"/>
          </a:xfrm>
          <a:prstGeom prst="rect">
            <a:avLst/>
          </a:prstGeom>
          <a:noFill/>
          <a:ln>
            <a:noFill/>
          </a:ln>
        </p:spPr>
        <p:txBody>
          <a:bodyPr anchorCtr="0" anchor="ctr" bIns="114275" lIns="114275" spcFirstLastPara="1" rIns="114275" wrap="square" tIns="114275">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1"/>
          <p:cNvSpPr/>
          <p:nvPr/>
        </p:nvSpPr>
        <p:spPr>
          <a:xfrm>
            <a:off x="157800" y="160050"/>
            <a:ext cx="11114400" cy="11109900"/>
          </a:xfrm>
          <a:prstGeom prst="roundRect">
            <a:avLst>
              <a:gd fmla="val 1991" name="adj"/>
            </a:avLst>
          </a:prstGeom>
          <a:solidFill>
            <a:schemeClr val="lt1"/>
          </a:solidFill>
          <a:ln cap="flat" cmpd="sng" w="76200">
            <a:solidFill>
              <a:srgbClr val="292048"/>
            </a:solidFill>
            <a:prstDash val="solid"/>
            <a:round/>
            <a:headEnd len="sm" w="sm" type="none"/>
            <a:tailEnd len="sm" w="sm" type="none"/>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p>
        </p:txBody>
      </p:sp>
      <p:sp>
        <p:nvSpPr>
          <p:cNvPr id="204" name="Google Shape;204;p21"/>
          <p:cNvSpPr txBox="1"/>
          <p:nvPr/>
        </p:nvSpPr>
        <p:spPr>
          <a:xfrm>
            <a:off x="1039950" y="8642200"/>
            <a:ext cx="9350100" cy="1994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 sz="2100">
                <a:solidFill>
                  <a:schemeClr val="dk1"/>
                </a:solidFill>
              </a:rPr>
              <a:t>Congratulations on achieving this significant milestone! This year has been truly impactful, as you’ve inspired many and positively influenced their lives. Your efforts have greatly contributed to our mission of making mentoring and ERGs available for everyone. On behalf of {Company}, thank you for making a difference. We look forward to continuing this journey together!</a:t>
            </a:r>
            <a:endParaRPr sz="2100">
              <a:solidFill>
                <a:schemeClr val="dk1"/>
              </a:solidFill>
            </a:endParaRPr>
          </a:p>
        </p:txBody>
      </p:sp>
      <p:pic>
        <p:nvPicPr>
          <p:cNvPr id="205" name="Google Shape;205;p21"/>
          <p:cNvPicPr preferRelativeResize="0"/>
          <p:nvPr/>
        </p:nvPicPr>
        <p:blipFill>
          <a:blip r:embed="rId3">
            <a:alphaModFix/>
          </a:blip>
          <a:stretch>
            <a:fillRect/>
          </a:stretch>
        </p:blipFill>
        <p:spPr>
          <a:xfrm>
            <a:off x="1944950" y="-114325"/>
            <a:ext cx="7540101" cy="7540101"/>
          </a:xfrm>
          <a:prstGeom prst="rect">
            <a:avLst/>
          </a:prstGeom>
          <a:noFill/>
          <a:ln>
            <a:noFill/>
          </a:ln>
        </p:spPr>
      </p:pic>
      <p:sp>
        <p:nvSpPr>
          <p:cNvPr id="206" name="Google Shape;206;p21"/>
          <p:cNvSpPr txBox="1"/>
          <p:nvPr/>
        </p:nvSpPr>
        <p:spPr>
          <a:xfrm>
            <a:off x="1680450" y="6542975"/>
            <a:ext cx="8069100" cy="11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chemeClr val="dk1"/>
                </a:solidFill>
                <a:latin typeface="Open Sans"/>
                <a:ea typeface="Open Sans"/>
                <a:cs typeface="Open Sans"/>
                <a:sym typeface="Open Sans"/>
              </a:rPr>
              <a:t>Name Surname</a:t>
            </a:r>
            <a:endParaRPr b="1" sz="6400">
              <a:solidFill>
                <a:schemeClr val="dk1"/>
              </a:solidFill>
              <a:latin typeface="Open Sans"/>
              <a:ea typeface="Open Sans"/>
              <a:cs typeface="Open Sans"/>
              <a:sym typeface="Open Sans"/>
            </a:endParaRPr>
          </a:p>
        </p:txBody>
      </p:sp>
      <p:sp>
        <p:nvSpPr>
          <p:cNvPr id="207" name="Google Shape;207;p21"/>
          <p:cNvSpPr txBox="1"/>
          <p:nvPr/>
        </p:nvSpPr>
        <p:spPr>
          <a:xfrm>
            <a:off x="1680450" y="7550700"/>
            <a:ext cx="8069100" cy="11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accent3"/>
                </a:solidFill>
                <a:latin typeface="Open Sans"/>
                <a:ea typeface="Open Sans"/>
                <a:cs typeface="Open Sans"/>
                <a:sym typeface="Open Sans"/>
              </a:rPr>
              <a:t>Recognized as a Super Mentee</a:t>
            </a:r>
            <a:endParaRPr sz="3000">
              <a:solidFill>
                <a:schemeClr val="accent3"/>
              </a:solidFill>
              <a:latin typeface="Open Sans"/>
              <a:ea typeface="Open Sans"/>
              <a:cs typeface="Open Sans"/>
              <a:sym typeface="Open Sans"/>
            </a:endParaRPr>
          </a:p>
          <a:p>
            <a:pPr indent="0" lvl="0" marL="0" rtl="0" algn="ctr">
              <a:spcBef>
                <a:spcPts val="0"/>
              </a:spcBef>
              <a:spcAft>
                <a:spcPts val="0"/>
              </a:spcAft>
              <a:buNone/>
            </a:pPr>
            <a:r>
              <a:t/>
            </a:r>
            <a:endParaRPr sz="3000">
              <a:solidFill>
                <a:srgbClr val="453776"/>
              </a:solidFill>
              <a:latin typeface="Open Sans"/>
              <a:ea typeface="Open Sans"/>
              <a:cs typeface="Open Sans"/>
              <a:sym typeface="Open Sans"/>
            </a:endParaRPr>
          </a:p>
          <a:p>
            <a:pPr indent="0" lvl="0" marL="0" rtl="0" algn="ctr">
              <a:spcBef>
                <a:spcPts val="0"/>
              </a:spcBef>
              <a:spcAft>
                <a:spcPts val="0"/>
              </a:spcAft>
              <a:buNone/>
            </a:pPr>
            <a:r>
              <a:t/>
            </a:r>
            <a:endParaRPr sz="3000">
              <a:solidFill>
                <a:srgbClr val="453776"/>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2"/>
          <p:cNvSpPr/>
          <p:nvPr/>
        </p:nvSpPr>
        <p:spPr>
          <a:xfrm>
            <a:off x="157800" y="160050"/>
            <a:ext cx="11114400" cy="11109900"/>
          </a:xfrm>
          <a:prstGeom prst="roundRect">
            <a:avLst>
              <a:gd fmla="val 1991" name="adj"/>
            </a:avLst>
          </a:prstGeom>
          <a:solidFill>
            <a:schemeClr val="lt1"/>
          </a:solidFill>
          <a:ln cap="flat" cmpd="sng" w="76200">
            <a:solidFill>
              <a:srgbClr val="292048"/>
            </a:solidFill>
            <a:prstDash val="solid"/>
            <a:round/>
            <a:headEnd len="sm" w="sm" type="none"/>
            <a:tailEnd len="sm" w="sm" type="none"/>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p>
        </p:txBody>
      </p:sp>
      <p:sp>
        <p:nvSpPr>
          <p:cNvPr id="213" name="Google Shape;213;p22"/>
          <p:cNvSpPr txBox="1"/>
          <p:nvPr/>
        </p:nvSpPr>
        <p:spPr>
          <a:xfrm>
            <a:off x="1039950" y="8642200"/>
            <a:ext cx="9350100" cy="1994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 sz="2100">
                <a:solidFill>
                  <a:schemeClr val="dk1"/>
                </a:solidFill>
              </a:rPr>
              <a:t>Congratulations on achieving this significant milestone! This year has been truly impactful, as you’ve inspired many and positively influenced their lives. Your efforts have greatly contributed to our mission of making mentoring and ERGs available for everyone. On behalf of {Company}, thank you for making a difference. We look forward to continuing this journey together!</a:t>
            </a:r>
            <a:endParaRPr sz="2100">
              <a:solidFill>
                <a:schemeClr val="dk1"/>
              </a:solidFill>
            </a:endParaRPr>
          </a:p>
        </p:txBody>
      </p:sp>
      <p:pic>
        <p:nvPicPr>
          <p:cNvPr id="214" name="Google Shape;214;p22"/>
          <p:cNvPicPr preferRelativeResize="0"/>
          <p:nvPr/>
        </p:nvPicPr>
        <p:blipFill rotWithShape="1">
          <a:blip r:embed="rId3">
            <a:alphaModFix/>
          </a:blip>
          <a:srcRect b="0" l="0" r="0" t="0"/>
          <a:stretch/>
        </p:blipFill>
        <p:spPr>
          <a:xfrm>
            <a:off x="1944950" y="-114325"/>
            <a:ext cx="7540101" cy="7540101"/>
          </a:xfrm>
          <a:prstGeom prst="rect">
            <a:avLst/>
          </a:prstGeom>
          <a:noFill/>
          <a:ln>
            <a:noFill/>
          </a:ln>
        </p:spPr>
      </p:pic>
      <p:sp>
        <p:nvSpPr>
          <p:cNvPr id="215" name="Google Shape;215;p22"/>
          <p:cNvSpPr txBox="1"/>
          <p:nvPr/>
        </p:nvSpPr>
        <p:spPr>
          <a:xfrm>
            <a:off x="1680450" y="6542975"/>
            <a:ext cx="8069100" cy="11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chemeClr val="dk1"/>
                </a:solidFill>
                <a:latin typeface="Open Sans"/>
                <a:ea typeface="Open Sans"/>
                <a:cs typeface="Open Sans"/>
                <a:sym typeface="Open Sans"/>
              </a:rPr>
              <a:t>Name Surname</a:t>
            </a:r>
            <a:endParaRPr b="1" sz="6400">
              <a:solidFill>
                <a:schemeClr val="dk1"/>
              </a:solidFill>
              <a:latin typeface="Open Sans"/>
              <a:ea typeface="Open Sans"/>
              <a:cs typeface="Open Sans"/>
              <a:sym typeface="Open Sans"/>
            </a:endParaRPr>
          </a:p>
        </p:txBody>
      </p:sp>
      <p:sp>
        <p:nvSpPr>
          <p:cNvPr id="216" name="Google Shape;216;p22"/>
          <p:cNvSpPr txBox="1"/>
          <p:nvPr/>
        </p:nvSpPr>
        <p:spPr>
          <a:xfrm>
            <a:off x="1680450" y="7550700"/>
            <a:ext cx="8069100" cy="11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accent3"/>
                </a:solidFill>
                <a:latin typeface="Open Sans"/>
                <a:ea typeface="Open Sans"/>
                <a:cs typeface="Open Sans"/>
                <a:sym typeface="Open Sans"/>
              </a:rPr>
              <a:t>Recognized as a Super Mentor</a:t>
            </a:r>
            <a:endParaRPr sz="3000">
              <a:solidFill>
                <a:schemeClr val="accent3"/>
              </a:solidFill>
              <a:latin typeface="Open Sans"/>
              <a:ea typeface="Open Sans"/>
              <a:cs typeface="Open Sans"/>
              <a:sym typeface="Open Sans"/>
            </a:endParaRPr>
          </a:p>
          <a:p>
            <a:pPr indent="0" lvl="0" marL="0" rtl="0" algn="ctr">
              <a:spcBef>
                <a:spcPts val="0"/>
              </a:spcBef>
              <a:spcAft>
                <a:spcPts val="0"/>
              </a:spcAft>
              <a:buNone/>
            </a:pPr>
            <a:r>
              <a:t/>
            </a:r>
            <a:endParaRPr sz="3000">
              <a:solidFill>
                <a:srgbClr val="453776"/>
              </a:solidFill>
              <a:latin typeface="Open Sans"/>
              <a:ea typeface="Open Sans"/>
              <a:cs typeface="Open Sans"/>
              <a:sym typeface="Open Sans"/>
            </a:endParaRPr>
          </a:p>
          <a:p>
            <a:pPr indent="0" lvl="0" marL="0" rtl="0" algn="ctr">
              <a:spcBef>
                <a:spcPts val="0"/>
              </a:spcBef>
              <a:spcAft>
                <a:spcPts val="0"/>
              </a:spcAft>
              <a:buNone/>
            </a:pPr>
            <a:r>
              <a:t/>
            </a:r>
            <a:endParaRPr sz="3000">
              <a:solidFill>
                <a:srgbClr val="453776"/>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3"/>
          <p:cNvSpPr/>
          <p:nvPr/>
        </p:nvSpPr>
        <p:spPr>
          <a:xfrm>
            <a:off x="157800" y="160050"/>
            <a:ext cx="11114400" cy="11109900"/>
          </a:xfrm>
          <a:prstGeom prst="roundRect">
            <a:avLst>
              <a:gd fmla="val 1991" name="adj"/>
            </a:avLst>
          </a:prstGeom>
          <a:solidFill>
            <a:schemeClr val="lt1"/>
          </a:solidFill>
          <a:ln cap="flat" cmpd="sng" w="76200">
            <a:solidFill>
              <a:srgbClr val="292048"/>
            </a:solidFill>
            <a:prstDash val="solid"/>
            <a:round/>
            <a:headEnd len="sm" w="sm" type="none"/>
            <a:tailEnd len="sm" w="sm" type="none"/>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p>
        </p:txBody>
      </p:sp>
      <p:sp>
        <p:nvSpPr>
          <p:cNvPr id="222" name="Google Shape;222;p23"/>
          <p:cNvSpPr txBox="1"/>
          <p:nvPr/>
        </p:nvSpPr>
        <p:spPr>
          <a:xfrm>
            <a:off x="1039950" y="8642200"/>
            <a:ext cx="9350100" cy="1994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 sz="2100">
                <a:solidFill>
                  <a:schemeClr val="dk1"/>
                </a:solidFill>
              </a:rPr>
              <a:t>Congratulations on achieving this significant milestone! This year has been truly impactful, as you’ve inspired many and positively influenced their lives. Your efforts have greatly contributed to our mission of making mentoring and ERGs available for everyone. On behalf of {Company}, thank you for making a difference. We look forward to continuing this journey together!</a:t>
            </a:r>
            <a:endParaRPr sz="2100">
              <a:solidFill>
                <a:schemeClr val="dk1"/>
              </a:solidFill>
            </a:endParaRPr>
          </a:p>
        </p:txBody>
      </p:sp>
      <p:pic>
        <p:nvPicPr>
          <p:cNvPr id="223" name="Google Shape;223;p23"/>
          <p:cNvPicPr preferRelativeResize="0"/>
          <p:nvPr/>
        </p:nvPicPr>
        <p:blipFill rotWithShape="1">
          <a:blip r:embed="rId3">
            <a:alphaModFix/>
          </a:blip>
          <a:srcRect b="0" l="0" r="0" t="0"/>
          <a:stretch/>
        </p:blipFill>
        <p:spPr>
          <a:xfrm>
            <a:off x="1944950" y="-114325"/>
            <a:ext cx="7540101" cy="7540101"/>
          </a:xfrm>
          <a:prstGeom prst="rect">
            <a:avLst/>
          </a:prstGeom>
          <a:noFill/>
          <a:ln>
            <a:noFill/>
          </a:ln>
        </p:spPr>
      </p:pic>
      <p:sp>
        <p:nvSpPr>
          <p:cNvPr id="224" name="Google Shape;224;p23"/>
          <p:cNvSpPr txBox="1"/>
          <p:nvPr/>
        </p:nvSpPr>
        <p:spPr>
          <a:xfrm>
            <a:off x="1680450" y="6542975"/>
            <a:ext cx="8069100" cy="11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chemeClr val="dk1"/>
                </a:solidFill>
                <a:latin typeface="Open Sans"/>
                <a:ea typeface="Open Sans"/>
                <a:cs typeface="Open Sans"/>
                <a:sym typeface="Open Sans"/>
              </a:rPr>
              <a:t>Name Surname</a:t>
            </a:r>
            <a:endParaRPr b="1" sz="6400">
              <a:solidFill>
                <a:schemeClr val="dk1"/>
              </a:solidFill>
              <a:latin typeface="Open Sans"/>
              <a:ea typeface="Open Sans"/>
              <a:cs typeface="Open Sans"/>
              <a:sym typeface="Open Sans"/>
            </a:endParaRPr>
          </a:p>
        </p:txBody>
      </p:sp>
      <p:sp>
        <p:nvSpPr>
          <p:cNvPr id="225" name="Google Shape;225;p23"/>
          <p:cNvSpPr txBox="1"/>
          <p:nvPr/>
        </p:nvSpPr>
        <p:spPr>
          <a:xfrm>
            <a:off x="1680450" y="7550700"/>
            <a:ext cx="8069100" cy="11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accent3"/>
                </a:solidFill>
                <a:latin typeface="Open Sans"/>
                <a:ea typeface="Open Sans"/>
                <a:cs typeface="Open Sans"/>
                <a:sym typeface="Open Sans"/>
              </a:rPr>
              <a:t>Recognized as a Super ERG Leader</a:t>
            </a:r>
            <a:endParaRPr sz="3000">
              <a:solidFill>
                <a:schemeClr val="accent3"/>
              </a:solidFill>
              <a:latin typeface="Open Sans"/>
              <a:ea typeface="Open Sans"/>
              <a:cs typeface="Open Sans"/>
              <a:sym typeface="Open Sans"/>
            </a:endParaRPr>
          </a:p>
          <a:p>
            <a:pPr indent="0" lvl="0" marL="0" rtl="0" algn="ctr">
              <a:spcBef>
                <a:spcPts val="0"/>
              </a:spcBef>
              <a:spcAft>
                <a:spcPts val="0"/>
              </a:spcAft>
              <a:buNone/>
            </a:pPr>
            <a:r>
              <a:t/>
            </a:r>
            <a:endParaRPr sz="3000">
              <a:solidFill>
                <a:srgbClr val="453776"/>
              </a:solidFill>
              <a:latin typeface="Open Sans"/>
              <a:ea typeface="Open Sans"/>
              <a:cs typeface="Open Sans"/>
              <a:sym typeface="Open Sans"/>
            </a:endParaRPr>
          </a:p>
          <a:p>
            <a:pPr indent="0" lvl="0" marL="0" rtl="0" algn="ctr">
              <a:spcBef>
                <a:spcPts val="0"/>
              </a:spcBef>
              <a:spcAft>
                <a:spcPts val="0"/>
              </a:spcAft>
              <a:buNone/>
            </a:pPr>
            <a:r>
              <a:t/>
            </a:r>
            <a:endParaRPr sz="3000">
              <a:solidFill>
                <a:srgbClr val="453776"/>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4"/>
          <p:cNvSpPr/>
          <p:nvPr/>
        </p:nvSpPr>
        <p:spPr>
          <a:xfrm>
            <a:off x="157800" y="160050"/>
            <a:ext cx="11114400" cy="11109900"/>
          </a:xfrm>
          <a:prstGeom prst="roundRect">
            <a:avLst>
              <a:gd fmla="val 1991" name="adj"/>
            </a:avLst>
          </a:prstGeom>
          <a:solidFill>
            <a:schemeClr val="lt1"/>
          </a:solidFill>
          <a:ln cap="flat" cmpd="sng" w="76200">
            <a:solidFill>
              <a:srgbClr val="292048"/>
            </a:solidFill>
            <a:prstDash val="solid"/>
            <a:round/>
            <a:headEnd len="sm" w="sm" type="none"/>
            <a:tailEnd len="sm" w="sm" type="none"/>
          </a:ln>
        </p:spPr>
        <p:txBody>
          <a:bodyPr anchorCtr="0" anchor="ctr" bIns="114275" lIns="114275" spcFirstLastPara="1" rIns="114275" wrap="square" tIns="114275">
            <a:noAutofit/>
          </a:bodyPr>
          <a:lstStyle/>
          <a:p>
            <a:pPr indent="0" lvl="0" marL="0" rtl="0" algn="ctr">
              <a:spcBef>
                <a:spcPts val="0"/>
              </a:spcBef>
              <a:spcAft>
                <a:spcPts val="0"/>
              </a:spcAft>
              <a:buNone/>
            </a:pPr>
            <a:r>
              <a:t/>
            </a:r>
            <a:endParaRPr sz="1800"/>
          </a:p>
        </p:txBody>
      </p:sp>
      <p:sp>
        <p:nvSpPr>
          <p:cNvPr id="231" name="Google Shape;231;p24"/>
          <p:cNvSpPr txBox="1"/>
          <p:nvPr/>
        </p:nvSpPr>
        <p:spPr>
          <a:xfrm>
            <a:off x="1039950" y="8642200"/>
            <a:ext cx="9350100" cy="1994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 sz="2100">
                <a:solidFill>
                  <a:schemeClr val="dk1"/>
                </a:solidFill>
              </a:rPr>
              <a:t>Congratulations on achieving this significant milestone! This year has been truly impactful, as you’ve inspired many and positively influenced their lives. Your efforts have greatly contributed to our mission of making mentoring and ERGs available for everyone. On behalf of {Company}, thank you for making a difference. We look forward to continuing this journey together!</a:t>
            </a:r>
            <a:endParaRPr sz="2100">
              <a:solidFill>
                <a:schemeClr val="dk1"/>
              </a:solidFill>
            </a:endParaRPr>
          </a:p>
        </p:txBody>
      </p:sp>
      <p:pic>
        <p:nvPicPr>
          <p:cNvPr id="232" name="Google Shape;232;p24"/>
          <p:cNvPicPr preferRelativeResize="0"/>
          <p:nvPr/>
        </p:nvPicPr>
        <p:blipFill rotWithShape="1">
          <a:blip r:embed="rId3">
            <a:alphaModFix/>
          </a:blip>
          <a:srcRect b="0" l="0" r="0" t="0"/>
          <a:stretch/>
        </p:blipFill>
        <p:spPr>
          <a:xfrm>
            <a:off x="1944950" y="-114325"/>
            <a:ext cx="7540101" cy="7540101"/>
          </a:xfrm>
          <a:prstGeom prst="rect">
            <a:avLst/>
          </a:prstGeom>
          <a:noFill/>
          <a:ln>
            <a:noFill/>
          </a:ln>
        </p:spPr>
      </p:pic>
      <p:sp>
        <p:nvSpPr>
          <p:cNvPr id="233" name="Google Shape;233;p24"/>
          <p:cNvSpPr txBox="1"/>
          <p:nvPr/>
        </p:nvSpPr>
        <p:spPr>
          <a:xfrm>
            <a:off x="1680450" y="6542975"/>
            <a:ext cx="8069100" cy="11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chemeClr val="dk1"/>
                </a:solidFill>
                <a:latin typeface="Open Sans"/>
                <a:ea typeface="Open Sans"/>
                <a:cs typeface="Open Sans"/>
                <a:sym typeface="Open Sans"/>
              </a:rPr>
              <a:t>Name Surname</a:t>
            </a:r>
            <a:endParaRPr b="1" sz="6400">
              <a:solidFill>
                <a:schemeClr val="dk1"/>
              </a:solidFill>
              <a:latin typeface="Open Sans"/>
              <a:ea typeface="Open Sans"/>
              <a:cs typeface="Open Sans"/>
              <a:sym typeface="Open Sans"/>
            </a:endParaRPr>
          </a:p>
        </p:txBody>
      </p:sp>
      <p:sp>
        <p:nvSpPr>
          <p:cNvPr id="234" name="Google Shape;234;p24"/>
          <p:cNvSpPr txBox="1"/>
          <p:nvPr/>
        </p:nvSpPr>
        <p:spPr>
          <a:xfrm>
            <a:off x="1680450" y="7550700"/>
            <a:ext cx="8069100" cy="11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accent3"/>
                </a:solidFill>
                <a:latin typeface="Open Sans"/>
                <a:ea typeface="Open Sans"/>
                <a:cs typeface="Open Sans"/>
                <a:sym typeface="Open Sans"/>
              </a:rPr>
              <a:t>Recognized as a Super ERG Member</a:t>
            </a:r>
            <a:endParaRPr sz="3000">
              <a:solidFill>
                <a:schemeClr val="accent3"/>
              </a:solidFill>
              <a:latin typeface="Open Sans"/>
              <a:ea typeface="Open Sans"/>
              <a:cs typeface="Open Sans"/>
              <a:sym typeface="Open Sans"/>
            </a:endParaRPr>
          </a:p>
          <a:p>
            <a:pPr indent="0" lvl="0" marL="0" rtl="0" algn="ctr">
              <a:spcBef>
                <a:spcPts val="0"/>
              </a:spcBef>
              <a:spcAft>
                <a:spcPts val="0"/>
              </a:spcAft>
              <a:buNone/>
            </a:pPr>
            <a:r>
              <a:t/>
            </a:r>
            <a:endParaRPr sz="3000">
              <a:solidFill>
                <a:srgbClr val="453776"/>
              </a:solidFill>
              <a:latin typeface="Open Sans"/>
              <a:ea typeface="Open Sans"/>
              <a:cs typeface="Open Sans"/>
              <a:sym typeface="Open Sans"/>
            </a:endParaRPr>
          </a:p>
          <a:p>
            <a:pPr indent="0" lvl="0" marL="0" rtl="0" algn="ctr">
              <a:spcBef>
                <a:spcPts val="0"/>
              </a:spcBef>
              <a:spcAft>
                <a:spcPts val="0"/>
              </a:spcAft>
              <a:buNone/>
            </a:pPr>
            <a:r>
              <a:t/>
            </a:r>
            <a:endParaRPr sz="3000">
              <a:solidFill>
                <a:srgbClr val="453776"/>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5"/>
          <p:cNvSpPr txBox="1"/>
          <p:nvPr/>
        </p:nvSpPr>
        <p:spPr>
          <a:xfrm>
            <a:off x="1130700" y="2149175"/>
            <a:ext cx="8773800" cy="11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chemeClr val="dk1"/>
                </a:solidFill>
                <a:latin typeface="Open Sans"/>
                <a:ea typeface="Open Sans"/>
                <a:cs typeface="Open Sans"/>
                <a:sym typeface="Open Sans"/>
              </a:rPr>
              <a:t>Making A Difference </a:t>
            </a:r>
            <a:endParaRPr b="1" sz="6400">
              <a:solidFill>
                <a:schemeClr val="dk1"/>
              </a:solidFill>
              <a:latin typeface="Open Sans"/>
              <a:ea typeface="Open Sans"/>
              <a:cs typeface="Open Sans"/>
              <a:sym typeface="Open Sans"/>
            </a:endParaRPr>
          </a:p>
        </p:txBody>
      </p:sp>
      <p:sp>
        <p:nvSpPr>
          <p:cNvPr id="240" name="Google Shape;240;p25"/>
          <p:cNvSpPr txBox="1"/>
          <p:nvPr/>
        </p:nvSpPr>
        <p:spPr>
          <a:xfrm>
            <a:off x="1330650" y="3481125"/>
            <a:ext cx="8069100" cy="20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accent3"/>
                </a:solidFill>
                <a:latin typeface="Open Sans Light"/>
                <a:ea typeface="Open Sans Light"/>
                <a:cs typeface="Open Sans Light"/>
                <a:sym typeface="Open Sans Light"/>
              </a:rPr>
              <a:t>… AS A SUPER MENTEE</a:t>
            </a:r>
            <a:endParaRPr sz="3000">
              <a:solidFill>
                <a:schemeClr val="accent3"/>
              </a:solidFill>
              <a:latin typeface="Open Sans Light"/>
              <a:ea typeface="Open Sans Light"/>
              <a:cs typeface="Open Sans Light"/>
              <a:sym typeface="Open Sans Light"/>
            </a:endParaRPr>
          </a:p>
          <a:p>
            <a:pPr indent="0" lvl="0" marL="0" rtl="0" algn="l">
              <a:spcBef>
                <a:spcPts val="0"/>
              </a:spcBef>
              <a:spcAft>
                <a:spcPts val="0"/>
              </a:spcAft>
              <a:buNone/>
            </a:pPr>
            <a:r>
              <a:rPr lang="en" sz="3000">
                <a:solidFill>
                  <a:schemeClr val="accent3"/>
                </a:solidFill>
                <a:latin typeface="Open Sans Light"/>
                <a:ea typeface="Open Sans Light"/>
                <a:cs typeface="Open Sans Light"/>
                <a:sym typeface="Open Sans Light"/>
              </a:rPr>
              <a:t>… AS A SUPER MENTOR</a:t>
            </a:r>
            <a:endParaRPr sz="3000">
              <a:solidFill>
                <a:schemeClr val="accent3"/>
              </a:solidFill>
              <a:latin typeface="Open Sans Light"/>
              <a:ea typeface="Open Sans Light"/>
              <a:cs typeface="Open Sans Light"/>
              <a:sym typeface="Open Sans Light"/>
            </a:endParaRPr>
          </a:p>
          <a:p>
            <a:pPr indent="0" lvl="0" marL="0" rtl="0" algn="l">
              <a:spcBef>
                <a:spcPts val="0"/>
              </a:spcBef>
              <a:spcAft>
                <a:spcPts val="0"/>
              </a:spcAft>
              <a:buNone/>
            </a:pPr>
            <a:r>
              <a:rPr lang="en" sz="3000">
                <a:solidFill>
                  <a:schemeClr val="accent3"/>
                </a:solidFill>
                <a:latin typeface="Open Sans Light"/>
                <a:ea typeface="Open Sans Light"/>
                <a:cs typeface="Open Sans Light"/>
                <a:sym typeface="Open Sans Light"/>
              </a:rPr>
              <a:t>… AS A SUPER ERG MEMBER</a:t>
            </a:r>
            <a:br>
              <a:rPr lang="en" sz="3000">
                <a:solidFill>
                  <a:schemeClr val="accent3"/>
                </a:solidFill>
                <a:latin typeface="Open Sans Light"/>
                <a:ea typeface="Open Sans Light"/>
                <a:cs typeface="Open Sans Light"/>
                <a:sym typeface="Open Sans Light"/>
              </a:rPr>
            </a:br>
            <a:r>
              <a:rPr lang="en" sz="3000">
                <a:solidFill>
                  <a:schemeClr val="accent3"/>
                </a:solidFill>
                <a:latin typeface="Open Sans Light"/>
                <a:ea typeface="Open Sans Light"/>
                <a:cs typeface="Open Sans Light"/>
                <a:sym typeface="Open Sans Light"/>
              </a:rPr>
              <a:t>… AS A SUPER ERG LEADER</a:t>
            </a:r>
            <a:endParaRPr sz="3000">
              <a:solidFill>
                <a:schemeClr val="accent3"/>
              </a:solidFill>
              <a:latin typeface="Open Sans Light"/>
              <a:ea typeface="Open Sans Light"/>
              <a:cs typeface="Open Sans Light"/>
              <a:sym typeface="Open Sans Light"/>
            </a:endParaRPr>
          </a:p>
        </p:txBody>
      </p:sp>
      <p:pic>
        <p:nvPicPr>
          <p:cNvPr id="241" name="Google Shape;241;p25"/>
          <p:cNvPicPr preferRelativeResize="0"/>
          <p:nvPr/>
        </p:nvPicPr>
        <p:blipFill>
          <a:blip r:embed="rId3">
            <a:alphaModFix/>
          </a:blip>
          <a:stretch>
            <a:fillRect/>
          </a:stretch>
        </p:blipFill>
        <p:spPr>
          <a:xfrm>
            <a:off x="402800" y="301575"/>
            <a:ext cx="3007598" cy="695500"/>
          </a:xfrm>
          <a:prstGeom prst="rect">
            <a:avLst/>
          </a:prstGeom>
          <a:noFill/>
          <a:ln>
            <a:noFill/>
          </a:ln>
        </p:spPr>
      </p:pic>
      <p:sp>
        <p:nvSpPr>
          <p:cNvPr id="242" name="Google Shape;242;p25"/>
          <p:cNvSpPr txBox="1"/>
          <p:nvPr/>
        </p:nvSpPr>
        <p:spPr>
          <a:xfrm>
            <a:off x="1330650" y="6423825"/>
            <a:ext cx="9572700" cy="43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Open Sans Light"/>
                <a:ea typeface="Open Sans Light"/>
                <a:cs typeface="Open Sans Light"/>
                <a:sym typeface="Open Sans Light"/>
              </a:rPr>
              <a:t>Edit this certificate by including the Name Surname and the company name.</a:t>
            </a:r>
            <a:br>
              <a:rPr lang="en" sz="3000">
                <a:solidFill>
                  <a:schemeClr val="dk1"/>
                </a:solidFill>
                <a:latin typeface="Open Sans Light"/>
                <a:ea typeface="Open Sans Light"/>
                <a:cs typeface="Open Sans Light"/>
                <a:sym typeface="Open Sans Light"/>
              </a:rPr>
            </a:br>
            <a:endParaRPr sz="30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rPr lang="en" sz="3000">
                <a:solidFill>
                  <a:schemeClr val="dk1"/>
                </a:solidFill>
                <a:latin typeface="Open Sans Light"/>
                <a:ea typeface="Open Sans Light"/>
                <a:cs typeface="Open Sans Light"/>
                <a:sym typeface="Open Sans Light"/>
              </a:rPr>
              <a:t>Select "File &gt; Export” and export it as a PNG or JPG image.</a:t>
            </a:r>
            <a:endParaRPr sz="30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30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rPr lang="en" sz="3000">
                <a:solidFill>
                  <a:schemeClr val="dk1"/>
                </a:solidFill>
                <a:latin typeface="Open Sans Light"/>
                <a:ea typeface="Open Sans Light"/>
                <a:cs typeface="Open Sans Light"/>
                <a:sym typeface="Open Sans Light"/>
              </a:rPr>
              <a:t>Post it on LinkedIN, tag your </a:t>
            </a:r>
            <a:r>
              <a:rPr lang="en" sz="3000">
                <a:solidFill>
                  <a:schemeClr val="dk1"/>
                </a:solidFill>
                <a:latin typeface="Open Sans Light"/>
                <a:ea typeface="Open Sans Light"/>
                <a:cs typeface="Open Sans Light"/>
                <a:sym typeface="Open Sans Light"/>
              </a:rPr>
              <a:t>company</a:t>
            </a:r>
            <a:r>
              <a:rPr lang="en" sz="3000">
                <a:solidFill>
                  <a:schemeClr val="dk1"/>
                </a:solidFill>
                <a:latin typeface="Open Sans Light"/>
                <a:ea typeface="Open Sans Light"/>
                <a:cs typeface="Open Sans Light"/>
                <a:sym typeface="Open Sans Light"/>
              </a:rPr>
              <a:t> and @mentorcliq</a:t>
            </a:r>
            <a:endParaRPr sz="3000">
              <a:solidFill>
                <a:schemeClr val="dk1"/>
              </a:solidFill>
              <a:latin typeface="Open Sans Light"/>
              <a:ea typeface="Open Sans Light"/>
              <a:cs typeface="Open Sans Light"/>
              <a:sym typeface="Open Sans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MentorcliQ">
  <a:themeElements>
    <a:clrScheme name="Simple Light">
      <a:dk1>
        <a:srgbClr val="292048"/>
      </a:dk1>
      <a:lt1>
        <a:srgbClr val="FFFFFF"/>
      </a:lt1>
      <a:dk2>
        <a:srgbClr val="453776"/>
      </a:dk2>
      <a:lt2>
        <a:srgbClr val="5A189A"/>
      </a:lt2>
      <a:accent1>
        <a:srgbClr val="5A46AC"/>
      </a:accent1>
      <a:accent2>
        <a:srgbClr val="2A68DB"/>
      </a:accent2>
      <a:accent3>
        <a:srgbClr val="510C76"/>
      </a:accent3>
      <a:accent4>
        <a:srgbClr val="2EA3F2"/>
      </a:accent4>
      <a:accent5>
        <a:srgbClr val="453776"/>
      </a:accent5>
      <a:accent6>
        <a:srgbClr val="3C086C"/>
      </a:accent6>
      <a:hlink>
        <a:srgbClr val="2A68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