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  <p:sldMasterId id="2147483660" r:id="rId4"/>
  </p:sldMasterIdLst>
  <p:notesMasterIdLst>
    <p:notesMasterId r:id="rId5"/>
  </p:notesMasterIdLst>
  <p:sldIdLst>
    <p:sldId id="256" r:id="rId6"/>
    <p:sldId id="257" r:id="rId7"/>
  </p:sldIdLst>
  <p:sldSz cy="7620000" cx="7620000"/>
  <p:notesSz cx="6858000" cy="9144000"/>
  <p:embeddedFontLst>
    <p:embeddedFont>
      <p:font typeface="Lato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11" Type="http://schemas.openxmlformats.org/officeDocument/2006/relationships/font" Target="fonts/Lato-boldItalic.fntdata"/><Relationship Id="rId10" Type="http://schemas.openxmlformats.org/officeDocument/2006/relationships/font" Target="fonts/Lato-italic.fntdata"/><Relationship Id="rId9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La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259756" y="1103074"/>
            <a:ext cx="7100401" cy="3040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5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259749" y="4198704"/>
            <a:ext cx="7100401" cy="11742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None/>
              <a:defRPr sz="28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None/>
              <a:defRPr sz="28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None/>
              <a:defRPr sz="28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None/>
              <a:defRPr sz="28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None/>
              <a:defRPr sz="2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259749" y="3186444"/>
            <a:ext cx="7100401" cy="1247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 type="tx">
  <p:cSld name="TITLE_AND_BOD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/>
          <p:nvPr>
            <p:ph type="title"/>
          </p:nvPr>
        </p:nvSpPr>
        <p:spPr>
          <a:xfrm>
            <a:off x="221249" y="1826926"/>
            <a:ext cx="3371102" cy="21960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221249" y="4152703"/>
            <a:ext cx="3371102" cy="18297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Font typeface="Arial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Font typeface="Arial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Font typeface="Arial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Font typeface="Arial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Font typeface="Arial"/>
              <a:buNone/>
              <a:defRPr sz="21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2" type="body"/>
          </p:nvPr>
        </p:nvSpPr>
        <p:spPr>
          <a:xfrm>
            <a:off x="4116249" y="1072704"/>
            <a:ext cx="3197401" cy="547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0350" y="658812"/>
            <a:ext cx="7099300" cy="8493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260350" y="1708150"/>
            <a:ext cx="7099300" cy="50609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259749" y="1638704"/>
            <a:ext cx="7100401" cy="29088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body"/>
          </p:nvPr>
        </p:nvSpPr>
        <p:spPr>
          <a:xfrm>
            <a:off x="259749" y="4669963"/>
            <a:ext cx="7100401" cy="19272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idx="1" type="body"/>
          </p:nvPr>
        </p:nvSpPr>
        <p:spPr>
          <a:xfrm>
            <a:off x="259749" y="6267518"/>
            <a:ext cx="4998901" cy="89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</a:lstStyle>
          <a:p/>
        </p:txBody>
      </p:sp>
      <p:sp>
        <p:nvSpPr>
          <p:cNvPr id="25" name="Google Shape;25;p6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408542" y="666888"/>
            <a:ext cx="5306401" cy="6060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259749" y="823110"/>
            <a:ext cx="2340001" cy="11196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1" name="Google Shape;31;p8"/>
          <p:cNvSpPr txBox="1"/>
          <p:nvPr>
            <p:ph idx="1" type="body"/>
          </p:nvPr>
        </p:nvSpPr>
        <p:spPr>
          <a:xfrm>
            <a:off x="259749" y="2058666"/>
            <a:ext cx="2340001" cy="4710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260350" y="658812"/>
            <a:ext cx="7099300" cy="8493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260350" y="658812"/>
            <a:ext cx="7099300" cy="8493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259749" y="1707370"/>
            <a:ext cx="3333302" cy="50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026999" y="1707370"/>
            <a:ext cx="3333301" cy="50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0350" y="658812"/>
            <a:ext cx="7099300" cy="8493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0350" y="1708150"/>
            <a:ext cx="7099300" cy="50609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/>
        </p:nvSpPr>
        <p:spPr>
          <a:xfrm>
            <a:off x="3810000" y="0"/>
            <a:ext cx="3810000" cy="7620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2"/>
          <p:cNvSpPr txBox="1"/>
          <p:nvPr>
            <p:ph type="title"/>
          </p:nvPr>
        </p:nvSpPr>
        <p:spPr>
          <a:xfrm>
            <a:off x="260350" y="658812"/>
            <a:ext cx="7099300" cy="8493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12"/>
          <p:cNvSpPr txBox="1"/>
          <p:nvPr>
            <p:ph idx="1" type="body"/>
          </p:nvPr>
        </p:nvSpPr>
        <p:spPr>
          <a:xfrm>
            <a:off x="260350" y="1708150"/>
            <a:ext cx="7099300" cy="50609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7180262" y="7040562"/>
            <a:ext cx="336550" cy="319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b="0" i="0" sz="1000" u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950" y="418950"/>
            <a:ext cx="6782100" cy="67821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9" name="Google Shape;59;p14"/>
          <p:cNvPicPr preferRelativeResize="0"/>
          <p:nvPr/>
        </p:nvPicPr>
        <p:blipFill rotWithShape="1">
          <a:blip r:embed="rId4">
            <a:alphaModFix/>
          </a:blip>
          <a:srcRect b="0" l="189" r="179" t="0"/>
          <a:stretch/>
        </p:blipFill>
        <p:spPr>
          <a:xfrm>
            <a:off x="110125" y="237950"/>
            <a:ext cx="7399751" cy="7247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566150" y="466587"/>
            <a:ext cx="7099200" cy="8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Arial"/>
              <a:buNone/>
            </a:pPr>
            <a:r>
              <a:rPr b="1" lang="en-US">
                <a:solidFill>
                  <a:srgbClr val="453776"/>
                </a:solidFill>
                <a:latin typeface="Lato"/>
                <a:ea typeface="Lato"/>
                <a:cs typeface="Lato"/>
                <a:sym typeface="Lato"/>
              </a:rPr>
              <a:t>Mentoring </a:t>
            </a:r>
            <a:r>
              <a:rPr b="1" lang="en-US">
                <a:solidFill>
                  <a:srgbClr val="620D76"/>
                </a:solidFill>
                <a:latin typeface="Lato"/>
                <a:ea typeface="Lato"/>
                <a:cs typeface="Lato"/>
                <a:sym typeface="Lato"/>
              </a:rPr>
              <a:t>Movers &amp; Makers</a:t>
            </a:r>
            <a:r>
              <a:rPr b="1" i="0" lang="en-US" sz="2800" u="none">
                <a:solidFill>
                  <a:srgbClr val="620D76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1" i="0" sz="2800" u="none">
              <a:solidFill>
                <a:srgbClr val="620D76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Arial"/>
              <a:buNone/>
            </a:pPr>
            <a:r>
              <a:rPr i="0" lang="en-US" sz="2800" u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LinkedI</a:t>
            </a:r>
            <a:r>
              <a:rPr lang="en-US">
                <a:latin typeface="Lato"/>
                <a:ea typeface="Lato"/>
                <a:cs typeface="Lato"/>
                <a:sym typeface="Lato"/>
              </a:rPr>
              <a:t>N</a:t>
            </a:r>
            <a:r>
              <a:rPr i="0" lang="en-US" sz="2800" u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Profile Frame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107950" y="1936750"/>
            <a:ext cx="7099200" cy="50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00"/>
              <a:buFont typeface="Lato"/>
              <a:buChar char="●"/>
            </a:pPr>
            <a: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Right-click the purple/violet circle and select “Send to Back”</a:t>
            </a:r>
            <a:b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</a:b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00"/>
              <a:buFont typeface="Lato"/>
              <a:buChar char="●"/>
            </a:pPr>
            <a: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Now that the photo is on top, right-click the photo and select “Change Picture” or “Replace Image”.</a:t>
            </a:r>
            <a:b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</a:b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00"/>
              <a:buFont typeface="Lato"/>
              <a:buChar char="●"/>
            </a:pPr>
            <a: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Select any photo from your device (preferably a 1:1 ratio, squared photo)</a:t>
            </a:r>
            <a:b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</a:b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00"/>
              <a:buFont typeface="Lato"/>
              <a:buChar char="●"/>
            </a:pPr>
            <a: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Adjust the image so your face is framed nicely within the "</a:t>
            </a:r>
            <a:r>
              <a:rPr lang="en-US" sz="1600">
                <a:latin typeface="Lato"/>
                <a:ea typeface="Lato"/>
                <a:cs typeface="Lato"/>
                <a:sym typeface="Lato"/>
              </a:rPr>
              <a:t>Mentoring Movers &amp; Makers</a:t>
            </a:r>
            <a: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" frame</a:t>
            </a:r>
            <a:b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</a:b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00"/>
              <a:buFont typeface="Lato"/>
              <a:buChar char="●"/>
            </a:pPr>
            <a: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Right-click the photo and select “Send to Back” to bring the frame back on top.</a:t>
            </a:r>
            <a:b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</a:b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00"/>
              <a:buFont typeface="Lato"/>
              <a:buChar char="●"/>
            </a:pPr>
            <a: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Select "File &gt; Export” and export it as a PNG or JPG image.</a:t>
            </a:r>
            <a:b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</a:b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00"/>
              <a:buFont typeface="Lato"/>
              <a:buChar char="●"/>
            </a:pPr>
            <a:r>
              <a:rPr i="0" lang="en-US" sz="1600" u="none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Upload to LinkedIn as your new profile image!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