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  <p:sldMasterId id="2147483660" r:id="rId4"/>
  </p:sldMasterIdLst>
  <p:notesMasterIdLst>
    <p:notesMasterId r:id="rId5"/>
  </p:notesMasterIdLst>
  <p:sldIdLst>
    <p:sldId id="256" r:id="rId6"/>
    <p:sldId id="257" r:id="rId7"/>
  </p:sldIdLst>
  <p:sldSz cy="7620000" cx="7620000"/>
  <p:notesSz cx="6858000" cy="9144000"/>
  <p:embeddedFontLst>
    <p:embeddedFont>
      <p:font typeface="Lato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11" Type="http://schemas.openxmlformats.org/officeDocument/2006/relationships/font" Target="fonts/Lato-boldItalic.fntdata"/><Relationship Id="rId10" Type="http://schemas.openxmlformats.org/officeDocument/2006/relationships/font" Target="fonts/Lato-italic.fntdata"/><Relationship Id="rId9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La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259756" y="1103074"/>
            <a:ext cx="7100401" cy="3040801"/>
          </a:xfrm>
          <a:prstGeom prst="rect">
            <a:avLst/>
          </a:prstGeom>
          <a:noFill/>
          <a:ln>
            <a:noFill/>
          </a:ln>
        </p:spPr>
        <p:txBody>
          <a:bodyPr anchorCtr="0" anchor="b" bIns="91400" lIns="91400" spcFirstLastPara="1" rIns="91400" wrap="square" tIns="914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5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259749" y="4198704"/>
            <a:ext cx="7100401" cy="11742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800"/>
              <a:buFont typeface="Arial"/>
              <a:buNone/>
              <a:defRPr sz="2800"/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800"/>
              <a:buFont typeface="Arial"/>
              <a:buNone/>
              <a:defRPr sz="2800"/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800"/>
              <a:buFont typeface="Arial"/>
              <a:buNone/>
              <a:defRPr sz="2800"/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800"/>
              <a:buFont typeface="Arial"/>
              <a:buNone/>
              <a:defRPr sz="2800"/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800"/>
              <a:buFont typeface="Arial"/>
              <a:buNone/>
              <a:defRPr sz="2800"/>
            </a:lvl5pPr>
            <a:lvl6pPr indent="-3429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180262" y="7040562"/>
            <a:ext cx="336550" cy="319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_HEADER" type="secHead">
  <p:cSld name="SECTION_HEADER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/>
          <p:nvPr>
            <p:ph type="title"/>
          </p:nvPr>
        </p:nvSpPr>
        <p:spPr>
          <a:xfrm>
            <a:off x="259749" y="3186444"/>
            <a:ext cx="7100401" cy="124710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2" type="sldNum"/>
          </p:nvPr>
        </p:nvSpPr>
        <p:spPr>
          <a:xfrm>
            <a:off x="7180262" y="7040562"/>
            <a:ext cx="336550" cy="319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_TITLE_AND_DESCRIPTION" type="tx">
  <p:cSld name="TITLE_AND_BOD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>
            <p:ph type="title"/>
          </p:nvPr>
        </p:nvSpPr>
        <p:spPr>
          <a:xfrm>
            <a:off x="221249" y="1826926"/>
            <a:ext cx="3371102" cy="2196001"/>
          </a:xfrm>
          <a:prstGeom prst="rect">
            <a:avLst/>
          </a:prstGeom>
          <a:noFill/>
          <a:ln>
            <a:noFill/>
          </a:ln>
        </p:spPr>
        <p:txBody>
          <a:bodyPr anchorCtr="0" anchor="b" bIns="91400" lIns="91400" spcFirstLastPara="1" rIns="91400" wrap="square" tIns="914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" type="body"/>
          </p:nvPr>
        </p:nvSpPr>
        <p:spPr>
          <a:xfrm>
            <a:off x="221249" y="4152703"/>
            <a:ext cx="3371102" cy="18297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100"/>
              <a:buFont typeface="Arial"/>
              <a:buNone/>
              <a:defRPr sz="2100"/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100"/>
              <a:buFont typeface="Arial"/>
              <a:buNone/>
              <a:defRPr sz="2100"/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100"/>
              <a:buFont typeface="Arial"/>
              <a:buNone/>
              <a:defRPr sz="2100"/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100"/>
              <a:buFont typeface="Arial"/>
              <a:buNone/>
              <a:defRPr sz="2100"/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100"/>
              <a:buFont typeface="Arial"/>
              <a:buNone/>
              <a:defRPr sz="2100"/>
            </a:lvl5pPr>
            <a:lvl6pPr indent="-3429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2" type="body"/>
          </p:nvPr>
        </p:nvSpPr>
        <p:spPr>
          <a:xfrm>
            <a:off x="4116249" y="1072704"/>
            <a:ext cx="3197401" cy="547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7180262" y="7040562"/>
            <a:ext cx="336550" cy="319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AND_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0350" y="658812"/>
            <a:ext cx="7099300" cy="8493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" type="body"/>
          </p:nvPr>
        </p:nvSpPr>
        <p:spPr>
          <a:xfrm>
            <a:off x="260350" y="1708150"/>
            <a:ext cx="7099300" cy="50609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7180262" y="7040562"/>
            <a:ext cx="336550" cy="319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idx="12" type="sldNum"/>
          </p:nvPr>
        </p:nvSpPr>
        <p:spPr>
          <a:xfrm>
            <a:off x="7180262" y="7040562"/>
            <a:ext cx="336550" cy="319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_NUMBER">
  <p:cSld name="BIG_NUMB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/>
          <p:nvPr>
            <p:ph type="title"/>
          </p:nvPr>
        </p:nvSpPr>
        <p:spPr>
          <a:xfrm>
            <a:off x="259749" y="1638704"/>
            <a:ext cx="7100401" cy="2908801"/>
          </a:xfrm>
          <a:prstGeom prst="rect">
            <a:avLst/>
          </a:prstGeom>
          <a:noFill/>
          <a:ln>
            <a:noFill/>
          </a:ln>
        </p:spPr>
        <p:txBody>
          <a:bodyPr anchorCtr="0" anchor="b" bIns="91400" lIns="91400" spcFirstLastPara="1" rIns="91400" wrap="square" tIns="914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" type="body"/>
          </p:nvPr>
        </p:nvSpPr>
        <p:spPr>
          <a:xfrm>
            <a:off x="259749" y="4669963"/>
            <a:ext cx="7100401" cy="19272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2" type="sldNum"/>
          </p:nvPr>
        </p:nvSpPr>
        <p:spPr>
          <a:xfrm>
            <a:off x="7180262" y="7040562"/>
            <a:ext cx="336550" cy="319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_ONLY">
  <p:cSld name="CAPTION_ONL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idx="1" type="body"/>
          </p:nvPr>
        </p:nvSpPr>
        <p:spPr>
          <a:xfrm>
            <a:off x="259749" y="6267518"/>
            <a:ext cx="4998901" cy="896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None/>
              <a:defRPr/>
            </a:lvl1pPr>
          </a:lstStyle>
          <a:p/>
        </p:txBody>
      </p:sp>
      <p:sp>
        <p:nvSpPr>
          <p:cNvPr id="25" name="Google Shape;25;p6"/>
          <p:cNvSpPr txBox="1"/>
          <p:nvPr>
            <p:ph idx="12" type="sldNum"/>
          </p:nvPr>
        </p:nvSpPr>
        <p:spPr>
          <a:xfrm>
            <a:off x="7180262" y="7040562"/>
            <a:ext cx="336550" cy="319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_POINT">
  <p:cSld name="MAIN_POIN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/>
          <p:nvPr>
            <p:ph type="title"/>
          </p:nvPr>
        </p:nvSpPr>
        <p:spPr>
          <a:xfrm>
            <a:off x="408542" y="666888"/>
            <a:ext cx="5306401" cy="606030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2" type="sldNum"/>
          </p:nvPr>
        </p:nvSpPr>
        <p:spPr>
          <a:xfrm>
            <a:off x="7180262" y="7040562"/>
            <a:ext cx="336550" cy="319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_COLUMN_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/>
          <p:nvPr>
            <p:ph type="title"/>
          </p:nvPr>
        </p:nvSpPr>
        <p:spPr>
          <a:xfrm>
            <a:off x="259749" y="823110"/>
            <a:ext cx="2340001" cy="1119601"/>
          </a:xfrm>
          <a:prstGeom prst="rect">
            <a:avLst/>
          </a:prstGeom>
          <a:noFill/>
          <a:ln>
            <a:noFill/>
          </a:ln>
        </p:spPr>
        <p:txBody>
          <a:bodyPr anchorCtr="0" anchor="b" bIns="91400" lIns="91400" spcFirstLastPara="1" rIns="91400" wrap="square" tIns="914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" type="body"/>
          </p:nvPr>
        </p:nvSpPr>
        <p:spPr>
          <a:xfrm>
            <a:off x="259749" y="2058666"/>
            <a:ext cx="2340001" cy="4710302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429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2" type="sldNum"/>
          </p:nvPr>
        </p:nvSpPr>
        <p:spPr>
          <a:xfrm>
            <a:off x="7180262" y="7040562"/>
            <a:ext cx="336550" cy="319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ONLY" type="titleOnly">
  <p:cSld name="TITLE_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/>
          <p:nvPr>
            <p:ph type="title"/>
          </p:nvPr>
        </p:nvSpPr>
        <p:spPr>
          <a:xfrm>
            <a:off x="260350" y="658812"/>
            <a:ext cx="7099300" cy="8493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2" type="sldNum"/>
          </p:nvPr>
        </p:nvSpPr>
        <p:spPr>
          <a:xfrm>
            <a:off x="7180262" y="7040562"/>
            <a:ext cx="336550" cy="319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AND_TWO_COLUMNS" type="twoColTx">
  <p:cSld name="TITLE_AND_TWO_COLUMN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/>
          <p:nvPr>
            <p:ph type="title"/>
          </p:nvPr>
        </p:nvSpPr>
        <p:spPr>
          <a:xfrm>
            <a:off x="260350" y="658812"/>
            <a:ext cx="7099300" cy="8493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" type="body"/>
          </p:nvPr>
        </p:nvSpPr>
        <p:spPr>
          <a:xfrm>
            <a:off x="259749" y="1707370"/>
            <a:ext cx="3333302" cy="506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429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4026999" y="1707370"/>
            <a:ext cx="3333301" cy="506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12" type="sldNum"/>
          </p:nvPr>
        </p:nvSpPr>
        <p:spPr>
          <a:xfrm>
            <a:off x="7180262" y="7040562"/>
            <a:ext cx="336550" cy="319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0350" y="658812"/>
            <a:ext cx="7099300" cy="8493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0350" y="1708150"/>
            <a:ext cx="7099300" cy="50609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180262" y="7040562"/>
            <a:ext cx="336550" cy="319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sp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/>
          <p:nvPr/>
        </p:nvSpPr>
        <p:spPr>
          <a:xfrm>
            <a:off x="3810000" y="0"/>
            <a:ext cx="3810000" cy="76200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12"/>
          <p:cNvSpPr txBox="1"/>
          <p:nvPr>
            <p:ph type="title"/>
          </p:nvPr>
        </p:nvSpPr>
        <p:spPr>
          <a:xfrm>
            <a:off x="260350" y="658812"/>
            <a:ext cx="7099300" cy="8493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12"/>
          <p:cNvSpPr txBox="1"/>
          <p:nvPr>
            <p:ph idx="1" type="body"/>
          </p:nvPr>
        </p:nvSpPr>
        <p:spPr>
          <a:xfrm>
            <a:off x="260350" y="1708150"/>
            <a:ext cx="7099300" cy="50609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12"/>
          <p:cNvSpPr txBox="1"/>
          <p:nvPr>
            <p:ph idx="12" type="sldNum"/>
          </p:nvPr>
        </p:nvSpPr>
        <p:spPr>
          <a:xfrm>
            <a:off x="7180262" y="7040562"/>
            <a:ext cx="336550" cy="319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sp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b="0" i="0" sz="100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oogle Shape;5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8950" y="418950"/>
            <a:ext cx="6782100" cy="6782100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59" name="Google Shape;59;p14"/>
          <p:cNvPicPr preferRelativeResize="0"/>
          <p:nvPr/>
        </p:nvPicPr>
        <p:blipFill rotWithShape="1">
          <a:blip r:embed="rId4">
            <a:alphaModFix/>
          </a:blip>
          <a:srcRect b="0" l="189" r="179" t="0"/>
          <a:stretch/>
        </p:blipFill>
        <p:spPr>
          <a:xfrm>
            <a:off x="110125" y="237950"/>
            <a:ext cx="7399751" cy="7247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566150" y="466587"/>
            <a:ext cx="7099200" cy="8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Arial"/>
              <a:buNone/>
            </a:pPr>
            <a:r>
              <a:rPr b="1" lang="en-US">
                <a:solidFill>
                  <a:srgbClr val="453776"/>
                </a:solidFill>
                <a:latin typeface="Lato"/>
                <a:ea typeface="Lato"/>
                <a:cs typeface="Lato"/>
                <a:sym typeface="Lato"/>
              </a:rPr>
              <a:t>Mentoring </a:t>
            </a:r>
            <a:r>
              <a:rPr b="1" lang="en-US">
                <a:solidFill>
                  <a:srgbClr val="620D76"/>
                </a:solidFill>
                <a:latin typeface="Lato"/>
                <a:ea typeface="Lato"/>
                <a:cs typeface="Lato"/>
                <a:sym typeface="Lato"/>
              </a:rPr>
              <a:t>Movers &amp; Makers</a:t>
            </a:r>
            <a:r>
              <a:rPr b="1" i="0" lang="en-US" sz="2800" u="none">
                <a:solidFill>
                  <a:srgbClr val="620D76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b="1" i="0" sz="2800" u="none">
              <a:solidFill>
                <a:srgbClr val="620D76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Arial"/>
              <a:buNone/>
            </a:pPr>
            <a:r>
              <a:rPr i="0" lang="en-US" sz="2800" u="non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LinkedI</a:t>
            </a:r>
            <a:r>
              <a:rPr lang="en-US">
                <a:latin typeface="Lato"/>
                <a:ea typeface="Lato"/>
                <a:cs typeface="Lato"/>
                <a:sym typeface="Lato"/>
              </a:rPr>
              <a:t>N</a:t>
            </a:r>
            <a:r>
              <a:rPr i="0" lang="en-US" sz="2800" u="non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Profile Frame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107950" y="1936750"/>
            <a:ext cx="7099200" cy="506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00"/>
              <a:buFont typeface="Lato"/>
              <a:buChar char="●"/>
            </a:pPr>
            <a:r>
              <a:rPr i="0" lang="en-US" sz="1600" u="none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Right-click the purple/violet circle and select “Send to Back”</a:t>
            </a:r>
            <a:br>
              <a:rPr i="0" lang="en-US" sz="1600" u="none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</a:br>
            <a:endParaRPr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00"/>
              <a:buFont typeface="Lato"/>
              <a:buChar char="●"/>
            </a:pPr>
            <a:r>
              <a:rPr i="0" lang="en-US" sz="1600" u="none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Now that the photo is on top, right-click the photo and select “Change Picture” or “Replace Image”.</a:t>
            </a:r>
            <a:br>
              <a:rPr i="0" lang="en-US" sz="1600" u="none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</a:br>
            <a:endParaRPr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00"/>
              <a:buFont typeface="Lato"/>
              <a:buChar char="●"/>
            </a:pPr>
            <a:r>
              <a:rPr i="0" lang="en-US" sz="1600" u="none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Select any photo from your device (preferably a 1:1 ratio, squared photo)</a:t>
            </a:r>
            <a:br>
              <a:rPr i="0" lang="en-US" sz="1600" u="none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</a:br>
            <a:endParaRPr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00"/>
              <a:buFont typeface="Lato"/>
              <a:buChar char="●"/>
            </a:pPr>
            <a:r>
              <a:rPr i="0" lang="en-US" sz="1600" u="none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Adjust the image so your face is framed nicely within the "</a:t>
            </a:r>
            <a:r>
              <a:rPr lang="en-US" sz="1600">
                <a:latin typeface="Lato"/>
                <a:ea typeface="Lato"/>
                <a:cs typeface="Lato"/>
                <a:sym typeface="Lato"/>
              </a:rPr>
              <a:t>Mentoring Movers &amp; Makers</a:t>
            </a:r>
            <a:r>
              <a:rPr i="0" lang="en-US" sz="1600" u="none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" frame</a:t>
            </a:r>
            <a:br>
              <a:rPr i="0" lang="en-US" sz="1600" u="none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</a:br>
            <a:endParaRPr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00"/>
              <a:buFont typeface="Lato"/>
              <a:buChar char="●"/>
            </a:pPr>
            <a:r>
              <a:rPr i="0" lang="en-US" sz="1600" u="none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Right-click the photo and select “Send to Back” to bring the frame back on top.</a:t>
            </a:r>
            <a:br>
              <a:rPr i="0" lang="en-US" sz="1600" u="none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</a:br>
            <a:endParaRPr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00"/>
              <a:buFont typeface="Lato"/>
              <a:buChar char="●"/>
            </a:pPr>
            <a:r>
              <a:rPr i="0" lang="en-US" sz="1600" u="none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Select "File &gt; Export” and export it as a PNG or JPG image.</a:t>
            </a:r>
            <a:br>
              <a:rPr i="0" lang="en-US" sz="1600" u="none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</a:br>
            <a:endParaRPr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00"/>
              <a:buFont typeface="Lato"/>
              <a:buChar char="●"/>
            </a:pPr>
            <a:r>
              <a:rPr i="0" lang="en-US" sz="1600" u="none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Upload to LinkedIn as your new profile image!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